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9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95" r:id="rId15"/>
    <p:sldId id="268" r:id="rId16"/>
    <p:sldId id="278" r:id="rId17"/>
    <p:sldId id="269" r:id="rId18"/>
    <p:sldId id="270" r:id="rId19"/>
    <p:sldId id="271" r:id="rId20"/>
    <p:sldId id="280" r:id="rId21"/>
    <p:sldId id="296" r:id="rId22"/>
    <p:sldId id="279" r:id="rId23"/>
    <p:sldId id="277" r:id="rId24"/>
    <p:sldId id="292" r:id="rId25"/>
    <p:sldId id="276" r:id="rId26"/>
    <p:sldId id="275" r:id="rId27"/>
    <p:sldId id="274" r:id="rId28"/>
    <p:sldId id="273" r:id="rId29"/>
    <p:sldId id="272" r:id="rId30"/>
    <p:sldId id="291" r:id="rId31"/>
    <p:sldId id="290" r:id="rId32"/>
    <p:sldId id="289" r:id="rId33"/>
    <p:sldId id="308" r:id="rId34"/>
    <p:sldId id="305" r:id="rId35"/>
    <p:sldId id="310" r:id="rId36"/>
    <p:sldId id="311" r:id="rId37"/>
    <p:sldId id="312" r:id="rId38"/>
    <p:sldId id="307" r:id="rId39"/>
    <p:sldId id="314" r:id="rId40"/>
    <p:sldId id="319" r:id="rId41"/>
    <p:sldId id="320" r:id="rId42"/>
    <p:sldId id="321" r:id="rId43"/>
    <p:sldId id="322" r:id="rId44"/>
    <p:sldId id="323" r:id="rId45"/>
    <p:sldId id="318" r:id="rId46"/>
    <p:sldId id="317" r:id="rId47"/>
    <p:sldId id="31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66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DA3E-00F5-4A3D-9B11-B4AC3F3E0324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12A1-837E-4B06-A6CF-7B9616B56B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57200"/>
            <a:ext cx="5305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Training Support Division</a:t>
            </a:r>
          </a:p>
        </p:txBody>
      </p:sp>
      <p:pic>
        <p:nvPicPr>
          <p:cNvPr id="5123" name="Picture 5" descr="TSD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657600" cy="26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90600" y="5105400"/>
            <a:ext cx="7162800" cy="1828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2238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760-725-6139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mcb_campen_tsd_trg_dev@nmci.usmc.mil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Iraqi Police Uniform</a:t>
            </a:r>
            <a:endParaRPr lang="en-US" dirty="0"/>
          </a:p>
        </p:txBody>
      </p:sp>
      <p:pic>
        <p:nvPicPr>
          <p:cNvPr id="6" name="Content Placeholder 5" descr="Iraqi%20Police%20Unifor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1676401"/>
            <a:ext cx="3019425" cy="3772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Kaffiyeh</a:t>
            </a:r>
            <a:r>
              <a:rPr lang="en-US" dirty="0" smtClean="0"/>
              <a:t> (Scarf)</a:t>
            </a:r>
            <a:endParaRPr lang="en-US" dirty="0"/>
          </a:p>
        </p:txBody>
      </p:sp>
      <p:pic>
        <p:nvPicPr>
          <p:cNvPr id="4" name="Content Placeholder 3" descr="Kaffiye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2905919"/>
            <a:ext cx="3019425" cy="2809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Pakol</a:t>
            </a:r>
            <a:endParaRPr lang="en-US" dirty="0"/>
          </a:p>
        </p:txBody>
      </p:sp>
      <p:pic>
        <p:nvPicPr>
          <p:cNvPr id="4" name="Content Placeholder 3" descr="Pako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67062" y="2529681"/>
            <a:ext cx="2809875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Shimagh</a:t>
            </a:r>
            <a:r>
              <a:rPr lang="en-US" dirty="0" smtClean="0"/>
              <a:t> (Head Scarf)</a:t>
            </a:r>
            <a:endParaRPr lang="en-US" dirty="0"/>
          </a:p>
        </p:txBody>
      </p:sp>
      <p:pic>
        <p:nvPicPr>
          <p:cNvPr id="6" name="Content Placeholder 5" descr="Shimagh%20(headscarf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81375" y="2729706"/>
            <a:ext cx="2381250" cy="226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IED /Mines/ Ammunition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Briefcase Bomb</a:t>
            </a:r>
            <a:endParaRPr lang="en-US" dirty="0"/>
          </a:p>
        </p:txBody>
      </p:sp>
      <p:pic>
        <p:nvPicPr>
          <p:cNvPr id="6" name="Content Placeholder 5" descr="Replica%20Briefcase%20Bom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5951" y="1600200"/>
            <a:ext cx="38520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Bomb Vest</a:t>
            </a:r>
            <a:endParaRPr lang="en-US" dirty="0"/>
          </a:p>
        </p:txBody>
      </p:sp>
      <p:pic>
        <p:nvPicPr>
          <p:cNvPr id="4" name="Content Placeholder 3" descr="Replica%20Suicide%20Bomber%20Ves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5951" y="1600200"/>
            <a:ext cx="38520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Iraqi Mine Kit</a:t>
            </a:r>
            <a:endParaRPr lang="en-US" dirty="0"/>
          </a:p>
        </p:txBody>
      </p:sp>
      <p:pic>
        <p:nvPicPr>
          <p:cNvPr id="4" name="Content Placeholder 3" descr="Replica%20Iraqi%20mine%20kit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26990" y="1600200"/>
            <a:ext cx="34900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Mine</a:t>
            </a:r>
            <a:endParaRPr lang="en-US" dirty="0"/>
          </a:p>
        </p:txBody>
      </p:sp>
      <p:pic>
        <p:nvPicPr>
          <p:cNvPr id="4" name="Content Placeholder 3" descr="Replica%20Mine%20anti%20tank%20TM62M%20USSR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90862" y="2939256"/>
            <a:ext cx="2962275" cy="184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Mortar</a:t>
            </a:r>
            <a:endParaRPr lang="en-US" dirty="0"/>
          </a:p>
        </p:txBody>
      </p:sp>
      <p:pic>
        <p:nvPicPr>
          <p:cNvPr id="4" name="Content Placeholder 3" descr="Replica%20Mortar,%20M56,%20120MM,%20HE,%20Yugoslavia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57662" y="2382044"/>
            <a:ext cx="828675" cy="296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 rot="5400000">
            <a:off x="0" y="5105400"/>
            <a:ext cx="895350" cy="590550"/>
          </a:xfrm>
          <a:prstGeom prst="rightArrow">
            <a:avLst>
              <a:gd name="adj1" fmla="val 24093"/>
              <a:gd name="adj2" fmla="val 4280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495800"/>
            <a:ext cx="1021433" cy="338554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Bldg 2238</a:t>
            </a:r>
            <a:endParaRPr lang="en-US" sz="1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</a:t>
            </a:r>
            <a:endParaRPr lang="en-US" dirty="0"/>
          </a:p>
        </p:txBody>
      </p:sp>
      <p:pic>
        <p:nvPicPr>
          <p:cNvPr id="4" name="Content Placeholder 3" descr="Replica%20Projectile,%20HE,%20fragmenting,%20OF412,%20100MM%20USSR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76612" y="2086769"/>
            <a:ext cx="2390775" cy="3552825"/>
          </a:xfrm>
        </p:spPr>
      </p:pic>
      <p:pic>
        <p:nvPicPr>
          <p:cNvPr id="5" name="Picture 4" descr="Replica%20Projectile,%20HE,%20fragmenting,%20OF482,%20130MM,%20USSR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00200" y="2286000"/>
            <a:ext cx="1362075" cy="3352800"/>
          </a:xfrm>
          <a:prstGeom prst="rect">
            <a:avLst/>
          </a:prstGeom>
        </p:spPr>
      </p:pic>
      <p:pic>
        <p:nvPicPr>
          <p:cNvPr id="6" name="Picture 5" descr="Replica%20Projectile,%20HE,%20RAP,%20OF-23,%20180%20MM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7400" y="2362200"/>
            <a:ext cx="1600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Weapons</a:t>
            </a:r>
            <a:endParaRPr lang="en-US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SA7 Grail</a:t>
            </a:r>
            <a:endParaRPr lang="en-US" dirty="0"/>
          </a:p>
        </p:txBody>
      </p:sp>
      <p:pic>
        <p:nvPicPr>
          <p:cNvPr id="6" name="Content Placeholder 5" descr="Replica%20SA7%20Grai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47862" y="2563019"/>
            <a:ext cx="5248275" cy="260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Uzi</a:t>
            </a:r>
            <a:endParaRPr lang="en-US" dirty="0"/>
          </a:p>
        </p:txBody>
      </p:sp>
      <p:pic>
        <p:nvPicPr>
          <p:cNvPr id="6" name="Content Placeholder 5" descr="Replica%20UZI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43162" y="2805906"/>
            <a:ext cx="4257675" cy="211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Uzi</a:t>
            </a:r>
            <a:endParaRPr lang="en-US" dirty="0"/>
          </a:p>
        </p:txBody>
      </p:sp>
      <p:pic>
        <p:nvPicPr>
          <p:cNvPr id="4" name="Content Placeholder 3" descr="miniuz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71800" y="2438400"/>
            <a:ext cx="2200275" cy="1820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AK47</a:t>
            </a:r>
            <a:endParaRPr lang="en-US" dirty="0"/>
          </a:p>
        </p:txBody>
      </p:sp>
      <p:pic>
        <p:nvPicPr>
          <p:cNvPr id="4" name="Content Placeholder 3" descr="Replica%20weapon%20(AK-47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38462" y="2339181"/>
            <a:ext cx="3267075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Kabar</a:t>
            </a:r>
            <a:endParaRPr lang="en-US" dirty="0"/>
          </a:p>
        </p:txBody>
      </p:sp>
      <p:pic>
        <p:nvPicPr>
          <p:cNvPr id="4" name="Content Placeholder 3" descr="Replica%20weapon%20(KABAR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RPG</a:t>
            </a:r>
            <a:endParaRPr lang="en-US" dirty="0"/>
          </a:p>
        </p:txBody>
      </p:sp>
      <p:pic>
        <p:nvPicPr>
          <p:cNvPr id="4" name="Content Placeholder 3" descr="Replica%20weapon%20(RPG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8276" y="1600200"/>
            <a:ext cx="63874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</a:t>
            </a:r>
            <a:endParaRPr lang="en-US" dirty="0"/>
          </a:p>
        </p:txBody>
      </p:sp>
      <p:pic>
        <p:nvPicPr>
          <p:cNvPr id="4" name="Content Placeholder 3" descr="Replica%20weapon%20(RPK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9mm Pistol</a:t>
            </a:r>
            <a:endParaRPr lang="en-US" dirty="0"/>
          </a:p>
        </p:txBody>
      </p:sp>
      <p:pic>
        <p:nvPicPr>
          <p:cNvPr id="4" name="Content Placeholder 3" descr="Replica%209MM%20Pisto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24162" y="3001169"/>
            <a:ext cx="3495675" cy="172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Clothing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Silencer Pistol</a:t>
            </a:r>
            <a:endParaRPr lang="en-US" dirty="0"/>
          </a:p>
        </p:txBody>
      </p:sp>
      <p:pic>
        <p:nvPicPr>
          <p:cNvPr id="4" name="Content Placeholder 3" descr="silencerpisto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38400" y="2286000"/>
            <a:ext cx="2738437" cy="1824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M16</a:t>
            </a:r>
            <a:endParaRPr lang="en-US" dirty="0"/>
          </a:p>
        </p:txBody>
      </p:sp>
      <p:pic>
        <p:nvPicPr>
          <p:cNvPr id="6" name="Content Placeholder 5" descr="m1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</a:t>
            </a:r>
            <a:endParaRPr lang="en-US" dirty="0"/>
          </a:p>
        </p:txBody>
      </p:sp>
      <p:pic>
        <p:nvPicPr>
          <p:cNvPr id="4" name="Content Placeholder 3" descr="m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67000" y="3182144"/>
            <a:ext cx="3810000" cy="136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Malice Kits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IED Kit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06" y="1752600"/>
            <a:ext cx="4854594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Cache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5943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4038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4343400"/>
            <a:ext cx="3302000" cy="2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Cache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648200" cy="21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41529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Cache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186" y="2971800"/>
            <a:ext cx="55628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8525" y="3692525"/>
            <a:ext cx="26479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1485900"/>
            <a:ext cx="3479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Kit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435" y="1828800"/>
            <a:ext cx="434316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per Trans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69429"/>
            <a:ext cx="3962400" cy="2959571"/>
          </a:xfrm>
          <a:prstGeom prst="rect">
            <a:avLst/>
          </a:prstGeom>
        </p:spPr>
      </p:pic>
      <p:pic>
        <p:nvPicPr>
          <p:cNvPr id="6" name="Picture 5" descr="Proper Transport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57200"/>
            <a:ext cx="3962400" cy="2971800"/>
          </a:xfrm>
          <a:prstGeom prst="rect">
            <a:avLst/>
          </a:prstGeom>
        </p:spPr>
      </p:pic>
      <p:pic>
        <p:nvPicPr>
          <p:cNvPr id="7" name="Picture 6" descr="Improper Transportation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67197"/>
            <a:ext cx="4036079" cy="3014603"/>
          </a:xfrm>
          <a:prstGeom prst="rect">
            <a:avLst/>
          </a:prstGeom>
        </p:spPr>
      </p:pic>
      <p:pic>
        <p:nvPicPr>
          <p:cNvPr id="8" name="Picture 7" descr="Improper Transportaion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0"/>
            <a:ext cx="3987800" cy="2990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87868"/>
            <a:ext cx="22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Proper Transportation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40668"/>
            <a:ext cx="24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Improper Transportation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Army Uniform</a:t>
            </a:r>
            <a:endParaRPr lang="en-US" dirty="0"/>
          </a:p>
        </p:txBody>
      </p:sp>
      <p:pic>
        <p:nvPicPr>
          <p:cNvPr id="7" name="Content Placeholder 6" descr="Afghan%20Army%20Uniform%20%20(woodland%20cammies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19400" y="1905001"/>
            <a:ext cx="3276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23" y="33867"/>
            <a:ext cx="8229600" cy="1143000"/>
          </a:xfrm>
        </p:spPr>
        <p:txBody>
          <a:bodyPr/>
          <a:lstStyle/>
          <a:p>
            <a:r>
              <a:rPr lang="en-US" dirty="0" smtClean="0"/>
              <a:t>I want to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2201" y="1752600"/>
            <a:ext cx="838200" cy="1002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RPG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MINES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AK47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667000" cy="144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SUCIDE VESTS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AFGHAN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CLOTHING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Etc..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867" y="3200400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523" y="3640603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http://www.pendleton.marines.mil/StaffAgencies/AssistantChiefofStaffG35/TrainingSupportDivision/TrainingDevices.aspx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1912" y="4303866"/>
            <a:ext cx="467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out the replica/clothing form and email it to: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4558" y="4724400"/>
            <a:ext cx="425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mcb_campen_tsd_trg_dev@nmci.usmc.mil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2937" y="1110734"/>
            <a:ext cx="448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INERT REPLICA MINOR TRAINING DEVICES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14600" y="5410200"/>
            <a:ext cx="4114800" cy="750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Building 2238</a:t>
            </a:r>
          </a:p>
          <a:p>
            <a:pPr marL="0" indent="0" algn="ctr">
              <a:buNone/>
            </a:pPr>
            <a:r>
              <a:rPr lang="en-US" sz="2400" dirty="0" smtClean="0"/>
              <a:t>Phone: 760-725-6139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9412" y="1764268"/>
            <a:ext cx="838200" cy="1002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M16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M4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AK47</a:t>
            </a:r>
          </a:p>
        </p:txBody>
      </p:sp>
    </p:spTree>
    <p:extLst>
      <p:ext uri="{BB962C8B-B14F-4D97-AF65-F5344CB8AC3E}">
        <p14:creationId xmlns:p14="http://schemas.microsoft.com/office/powerpoint/2010/main" val="22020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Target </a:t>
            </a:r>
            <a:r>
              <a:rPr lang="en-US" sz="8000" dirty="0" smtClean="0"/>
              <a:t>Systems</a:t>
            </a:r>
            <a:br>
              <a:rPr lang="en-US" sz="8000" dirty="0" smtClean="0"/>
            </a:br>
            <a:r>
              <a:rPr lang="en-US" sz="2700" dirty="0" smtClean="0"/>
              <a:t>Provided by ESP Contractors </a:t>
            </a:r>
            <a:br>
              <a:rPr lang="en-US" sz="2700" dirty="0" smtClean="0"/>
            </a:br>
            <a:r>
              <a:rPr lang="en-US" sz="2700" dirty="0" smtClean="0"/>
              <a:t>725-4805/760-385-5120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35126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91400" cy="1143000"/>
          </a:xfrm>
        </p:spPr>
        <p:txBody>
          <a:bodyPr/>
          <a:lstStyle/>
          <a:p>
            <a:r>
              <a:rPr lang="en-US" sz="3200" dirty="0" smtClean="0"/>
              <a:t>Stationary Infantry Target System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4" y="1295400"/>
            <a:ext cx="2066925" cy="32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725" y="1295400"/>
            <a:ext cx="3183417" cy="3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43075" y="4876800"/>
            <a:ext cx="557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Hit </a:t>
            </a:r>
            <a:r>
              <a:rPr lang="en-US" sz="1800" dirty="0" smtClean="0"/>
              <a:t>Sensing:       Single </a:t>
            </a:r>
            <a:r>
              <a:rPr lang="en-US" sz="1800" dirty="0"/>
              <a:t>Shot and Burst Count Modes </a:t>
            </a:r>
          </a:p>
          <a:p>
            <a:r>
              <a:rPr lang="en-US" sz="1800" dirty="0"/>
              <a:t>Hit </a:t>
            </a:r>
            <a:r>
              <a:rPr lang="en-US" sz="1800" dirty="0" smtClean="0"/>
              <a:t>Detection:   </a:t>
            </a:r>
            <a:r>
              <a:rPr lang="en-US" sz="1800" dirty="0"/>
              <a:t>Target Commands Expose, Conceal, </a:t>
            </a:r>
            <a:endParaRPr lang="en-US" sz="1800" dirty="0" smtClean="0"/>
          </a:p>
          <a:p>
            <a:r>
              <a:rPr lang="en-US" sz="1800" dirty="0"/>
              <a:t>	 </a:t>
            </a:r>
            <a:r>
              <a:rPr lang="en-US" sz="1800" dirty="0" smtClean="0"/>
              <a:t>         Hit-Hold</a:t>
            </a:r>
            <a:r>
              <a:rPr lang="en-US" sz="1800" dirty="0"/>
              <a:t>, Hit-Fall, </a:t>
            </a:r>
            <a:r>
              <a:rPr lang="en-US" sz="1800" dirty="0" smtClean="0"/>
              <a:t>Hit-Bob</a:t>
            </a:r>
            <a:r>
              <a:rPr lang="en-US" sz="1800" dirty="0"/>
              <a:t>, Hit-Stop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209800"/>
            <a:ext cx="146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12”x 18”x20”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6670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12VDC Battery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32004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E, F or 3-D target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6849" y="6490564"/>
            <a:ext cx="36644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**Extensive Scenario programming available on request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Larue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43532"/>
            <a:ext cx="32861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5867400"/>
            <a:ext cx="10160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0021" y="5912997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Timed to reset in 9 seconds, </a:t>
            </a:r>
          </a:p>
          <a:p>
            <a:r>
              <a:rPr lang="en-US" sz="1050" dirty="0" smtClean="0"/>
              <a:t>then automatically shuts off</a:t>
            </a:r>
          </a:p>
          <a:p>
            <a:r>
              <a:rPr lang="en-US" sz="1050" dirty="0" smtClean="0"/>
              <a:t> in upright position, saving </a:t>
            </a:r>
          </a:p>
          <a:p>
            <a:r>
              <a:rPr lang="en-US" sz="1050" dirty="0" smtClean="0"/>
              <a:t>power (until hit again).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3810000" y="16125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/>
              <a:t>Battery Powered.</a:t>
            </a:r>
            <a:r>
              <a:rPr lang="en-US" sz="1800" dirty="0" smtClean="0"/>
              <a:t> Automatically resets 1800 times between charges.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Man Portable.</a:t>
            </a:r>
            <a:r>
              <a:rPr lang="en-US" sz="1800" dirty="0" smtClean="0"/>
              <a:t> 72 </a:t>
            </a:r>
            <a:r>
              <a:rPr lang="en-US" sz="1800" dirty="0" err="1" smtClean="0"/>
              <a:t>lbs</a:t>
            </a:r>
            <a:r>
              <a:rPr lang="en-US" sz="1800" dirty="0" smtClean="0"/>
              <a:t> total weight.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Self Contained.</a:t>
            </a:r>
            <a:r>
              <a:rPr lang="en-US" sz="1800" dirty="0" smtClean="0"/>
              <a:t> No assembly required, no set-up, no hoses, no wires!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Battle Tough. </a:t>
            </a:r>
            <a:r>
              <a:rPr lang="en-US" sz="1800" dirty="0" smtClean="0"/>
              <a:t>3/8" thick 500 </a:t>
            </a:r>
            <a:r>
              <a:rPr lang="en-US" sz="1800" dirty="0" err="1" smtClean="0"/>
              <a:t>Brinnell</a:t>
            </a:r>
            <a:r>
              <a:rPr lang="en-US" sz="1800" dirty="0" smtClean="0"/>
              <a:t> target. Withstands .223s and .308s.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Weather Proof.</a:t>
            </a:r>
            <a:r>
              <a:rPr lang="en-US" sz="1800" dirty="0" smtClean="0"/>
              <a:t> Leave </a:t>
            </a:r>
            <a:r>
              <a:rPr lang="en-US" sz="1800" dirty="0" err="1" smtClean="0"/>
              <a:t>LaRue</a:t>
            </a:r>
            <a:r>
              <a:rPr lang="en-US" sz="1800" dirty="0" smtClean="0"/>
              <a:t> Targets out year-round.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4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391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690" y="2690759"/>
            <a:ext cx="3526508" cy="14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O2 Cylinder (20 cu </a:t>
            </a:r>
            <a:r>
              <a:rPr lang="en-US" sz="2000" dirty="0" err="1" smtClean="0"/>
              <a:t>ft</a:t>
            </a:r>
            <a:r>
              <a:rPr lang="en-US" sz="2000" dirty="0" smtClean="0"/>
              <a:t>)~150 shots/fill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Propane Cylinder (4.25lbs)~250 shots/fill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All Components Enclosed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One Man Lift/Two Man Carry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930739" y="4419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Remote operated AK47 simulator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600 rounds per minute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Bursts and single round fire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Realistic flash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500 </a:t>
            </a:r>
            <a:r>
              <a:rPr lang="en-US" sz="2000" dirty="0" err="1" smtClean="0"/>
              <a:t>yds</a:t>
            </a:r>
            <a:r>
              <a:rPr lang="en-US" sz="2000" dirty="0" smtClean="0"/>
              <a:t> line of sight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07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to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Badger Simulators</a:t>
            </a:r>
          </a:p>
          <a:p>
            <a:r>
              <a:rPr lang="en-US" dirty="0" smtClean="0"/>
              <a:t>XO 2 Simulators</a:t>
            </a:r>
          </a:p>
          <a:p>
            <a:r>
              <a:rPr lang="en-US" dirty="0" smtClean="0"/>
              <a:t>Portable </a:t>
            </a:r>
            <a:r>
              <a:rPr lang="en-US" dirty="0"/>
              <a:t>I</a:t>
            </a:r>
            <a:r>
              <a:rPr lang="en-US" dirty="0" smtClean="0"/>
              <a:t>nfantry Targets</a:t>
            </a:r>
          </a:p>
          <a:p>
            <a:r>
              <a:rPr lang="en-US" dirty="0" err="1" smtClean="0"/>
              <a:t>LaRues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SESAMS</a:t>
            </a:r>
          </a:p>
          <a:p>
            <a:r>
              <a:rPr lang="en-US" dirty="0" smtClean="0"/>
              <a:t>T-IED Simulators</a:t>
            </a:r>
          </a:p>
          <a:p>
            <a:r>
              <a:rPr lang="en-US" dirty="0" smtClean="0"/>
              <a:t>ITESS Equipment</a:t>
            </a:r>
          </a:p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4255532"/>
            <a:ext cx="5638800" cy="72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http://gtssw-espinc1.com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867" y="3886200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to: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5442466"/>
            <a:ext cx="5638800" cy="72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760-385-5120 / 760-725-4805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57631" y="4964667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call: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4410075" cy="520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Click Active/Reserve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Location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in information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type of systems wanted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More requested space will show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Fill in requirements</a:t>
            </a:r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Any other information place in the comments box: for example training needed, specific extra equipment not listed.</a:t>
            </a:r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Click submit</a:t>
            </a:r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en-US" smtClean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pop up will appear stating a successful transaction.</a:t>
            </a:r>
          </a:p>
          <a:p>
            <a:pPr marL="342900" lvl="0" indent="-342900">
              <a:buFont typeface="Arial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Within 24 hours a tech will call you.</a:t>
            </a:r>
          </a:p>
          <a:p>
            <a:pPr marL="342900" lvl="0" indent="-342900">
              <a:buFont typeface="Arial" pitchFamily="34" charset="0"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Note there is a directory on the site incase of changes or more information is needed. 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867400" cy="589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3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Police Uniform</a:t>
            </a:r>
            <a:endParaRPr lang="en-US" dirty="0"/>
          </a:p>
        </p:txBody>
      </p:sp>
      <p:pic>
        <p:nvPicPr>
          <p:cNvPr id="4" name="Content Placeholder 3" descr="Afghan%20Police%20Unifor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1905000"/>
            <a:ext cx="3733800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Burqa</a:t>
            </a:r>
            <a:endParaRPr lang="en-US" dirty="0"/>
          </a:p>
        </p:txBody>
      </p:sp>
      <p:pic>
        <p:nvPicPr>
          <p:cNvPr id="4" name="Content Placeholder 3" descr="Burq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43200" y="1600200"/>
            <a:ext cx="3657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Dishadasha</a:t>
            </a:r>
            <a:r>
              <a:rPr lang="en-US" dirty="0" smtClean="0"/>
              <a:t> (Man Dress)</a:t>
            </a:r>
            <a:endParaRPr lang="en-US" dirty="0"/>
          </a:p>
        </p:txBody>
      </p:sp>
      <p:pic>
        <p:nvPicPr>
          <p:cNvPr id="6" name="Content Placeholder 5" descr="Dishadasha%20(White,%20Tan,%20Gray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5600" y="2277269"/>
            <a:ext cx="2867025" cy="3894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Egal</a:t>
            </a:r>
            <a:endParaRPr lang="en-US" dirty="0"/>
          </a:p>
        </p:txBody>
      </p:sp>
      <p:pic>
        <p:nvPicPr>
          <p:cNvPr id="4" name="Content Placeholder 3" descr="Eg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90800" y="2910680"/>
            <a:ext cx="3171825" cy="2728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Hijab</a:t>
            </a:r>
            <a:endParaRPr lang="en-US" dirty="0"/>
          </a:p>
        </p:txBody>
      </p:sp>
      <p:pic>
        <p:nvPicPr>
          <p:cNvPr id="4" name="Content Placeholder 3" descr="Hija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1600200"/>
            <a:ext cx="39079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364</Words>
  <Application>Microsoft Office PowerPoint</Application>
  <PresentationFormat>On-screen Show (4:3)</PresentationFormat>
  <Paragraphs>112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Training Support Division</vt:lpstr>
      <vt:lpstr>PowerPoint Presentation</vt:lpstr>
      <vt:lpstr>Clothing</vt:lpstr>
      <vt:lpstr>Afghanistan Army Uniform</vt:lpstr>
      <vt:lpstr>Afghanistan Police Uniform</vt:lpstr>
      <vt:lpstr>Burqa</vt:lpstr>
      <vt:lpstr>Dishadasha (Man Dress)</vt:lpstr>
      <vt:lpstr>Egal</vt:lpstr>
      <vt:lpstr>Hijab</vt:lpstr>
      <vt:lpstr>Iraqi Police Uniform</vt:lpstr>
      <vt:lpstr>Kaffiyeh (Scarf)</vt:lpstr>
      <vt:lpstr>Pakol</vt:lpstr>
      <vt:lpstr>Shimagh (Head Scarf)</vt:lpstr>
      <vt:lpstr>IED /Mines/ Ammunition</vt:lpstr>
      <vt:lpstr>Briefcase Bomb</vt:lpstr>
      <vt:lpstr>Suicide Bomb Vest</vt:lpstr>
      <vt:lpstr>Iraqi Mine Kit</vt:lpstr>
      <vt:lpstr>Land Mine</vt:lpstr>
      <vt:lpstr>Mortar</vt:lpstr>
      <vt:lpstr>Projectile</vt:lpstr>
      <vt:lpstr>Weapons</vt:lpstr>
      <vt:lpstr>SA7 Grail</vt:lpstr>
      <vt:lpstr>Uzi</vt:lpstr>
      <vt:lpstr>Mini Uzi</vt:lpstr>
      <vt:lpstr>AK47</vt:lpstr>
      <vt:lpstr>Kabar</vt:lpstr>
      <vt:lpstr>RPG</vt:lpstr>
      <vt:lpstr>RPK</vt:lpstr>
      <vt:lpstr>9mm Pistol</vt:lpstr>
      <vt:lpstr>Silencer Pistol</vt:lpstr>
      <vt:lpstr>M16</vt:lpstr>
      <vt:lpstr>M4</vt:lpstr>
      <vt:lpstr>Malice Kits</vt:lpstr>
      <vt:lpstr>IED Kit </vt:lpstr>
      <vt:lpstr>Weapons Cache</vt:lpstr>
      <vt:lpstr>Weapons Cache</vt:lpstr>
      <vt:lpstr>Weapons Cache</vt:lpstr>
      <vt:lpstr>Travel Kit</vt:lpstr>
      <vt:lpstr>PowerPoint Presentation</vt:lpstr>
      <vt:lpstr>I want to order</vt:lpstr>
      <vt:lpstr>Target Systems Provided by ESP Contractors  725-4805/760-385-5120</vt:lpstr>
      <vt:lpstr>Stationary Infantry Target System</vt:lpstr>
      <vt:lpstr>Larue</vt:lpstr>
      <vt:lpstr>Simulators</vt:lpstr>
      <vt:lpstr>I want to order</vt:lpstr>
      <vt:lpstr>Process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danielle.galie</dc:creator>
  <cp:lastModifiedBy>Miranda CIV Jose R</cp:lastModifiedBy>
  <cp:revision>43</cp:revision>
  <dcterms:created xsi:type="dcterms:W3CDTF">2012-10-18T16:18:13Z</dcterms:created>
  <dcterms:modified xsi:type="dcterms:W3CDTF">2014-09-04T17:32:25Z</dcterms:modified>
</cp:coreProperties>
</file>