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82" r:id="rId5"/>
    <p:sldMasterId id="2147483894" r:id="rId6"/>
    <p:sldMasterId id="2147483907" r:id="rId7"/>
  </p:sldMasterIdLst>
  <p:notesMasterIdLst>
    <p:notesMasterId r:id="rId39"/>
  </p:notesMasterIdLst>
  <p:handoutMasterIdLst>
    <p:handoutMasterId r:id="rId40"/>
  </p:handoutMasterIdLst>
  <p:sldIdLst>
    <p:sldId id="263" r:id="rId8"/>
    <p:sldId id="296" r:id="rId9"/>
    <p:sldId id="294" r:id="rId10"/>
    <p:sldId id="267" r:id="rId11"/>
    <p:sldId id="276" r:id="rId12"/>
    <p:sldId id="265" r:id="rId13"/>
    <p:sldId id="324" r:id="rId14"/>
    <p:sldId id="268" r:id="rId15"/>
    <p:sldId id="292" r:id="rId16"/>
    <p:sldId id="269" r:id="rId17"/>
    <p:sldId id="277" r:id="rId18"/>
    <p:sldId id="325" r:id="rId19"/>
    <p:sldId id="283" r:id="rId20"/>
    <p:sldId id="285" r:id="rId21"/>
    <p:sldId id="287" r:id="rId22"/>
    <p:sldId id="289" r:id="rId23"/>
    <p:sldId id="29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22" r:id="rId38"/>
  </p:sldIdLst>
  <p:sldSz cx="9144000" cy="6858000" type="screen4x3"/>
  <p:notesSz cx="69469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99" d="100"/>
          <a:sy n="99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0219" cy="460696"/>
          </a:xfrm>
          <a:prstGeom prst="rect">
            <a:avLst/>
          </a:prstGeom>
        </p:spPr>
        <p:txBody>
          <a:bodyPr vert="horz" lIns="90500" tIns="45250" rIns="90500" bIns="4525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111" y="1"/>
            <a:ext cx="3010219" cy="460696"/>
          </a:xfrm>
          <a:prstGeom prst="rect">
            <a:avLst/>
          </a:prstGeom>
        </p:spPr>
        <p:txBody>
          <a:bodyPr vert="horz" lIns="90500" tIns="45250" rIns="90500" bIns="45250" rtlCol="0"/>
          <a:lstStyle>
            <a:lvl1pPr algn="r">
              <a:defRPr sz="1200"/>
            </a:lvl1pPr>
          </a:lstStyle>
          <a:p>
            <a:fld id="{E9AD4D0C-FEF2-4A2F-ABA2-5E1BBAD0256B}" type="datetimeFigureOut">
              <a:rPr lang="en-US" smtClean="0"/>
              <a:pPr/>
              <a:t>8/5/2013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932"/>
            <a:ext cx="3010219" cy="460696"/>
          </a:xfrm>
          <a:prstGeom prst="rect">
            <a:avLst/>
          </a:prstGeom>
        </p:spPr>
        <p:txBody>
          <a:bodyPr vert="horz" lIns="90500" tIns="45250" rIns="90500" bIns="4525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111" y="8757932"/>
            <a:ext cx="3010219" cy="460696"/>
          </a:xfrm>
          <a:prstGeom prst="rect">
            <a:avLst/>
          </a:prstGeom>
        </p:spPr>
        <p:txBody>
          <a:bodyPr vert="horz" lIns="90500" tIns="45250" rIns="90500" bIns="45250" rtlCol="0" anchor="b"/>
          <a:lstStyle>
            <a:lvl1pPr algn="r">
              <a:defRPr sz="1200"/>
            </a:lvl1pPr>
          </a:lstStyle>
          <a:p>
            <a:fld id="{FEAB9908-8005-4BDC-86D6-DFBFAE27FD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0219" cy="460696"/>
          </a:xfrm>
          <a:prstGeom prst="rect">
            <a:avLst/>
          </a:prstGeom>
        </p:spPr>
        <p:txBody>
          <a:bodyPr vert="horz" lIns="92365" tIns="46183" rIns="92365" bIns="4618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5111" y="1"/>
            <a:ext cx="3010219" cy="460696"/>
          </a:xfrm>
          <a:prstGeom prst="rect">
            <a:avLst/>
          </a:prstGeom>
        </p:spPr>
        <p:txBody>
          <a:bodyPr vert="horz" lIns="92365" tIns="46183" rIns="92365" bIns="4618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3EE7AC-7CD6-4355-B044-3E4EF0335421}" type="datetimeFigureOut">
              <a:rPr lang="en-US"/>
              <a:pPr>
                <a:defRPr/>
              </a:pPr>
              <a:t>8/5/2013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65" tIns="46183" rIns="92365" bIns="46183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063" y="4378967"/>
            <a:ext cx="5558776" cy="4149404"/>
          </a:xfrm>
          <a:prstGeom prst="rect">
            <a:avLst/>
          </a:prstGeom>
        </p:spPr>
        <p:txBody>
          <a:bodyPr vert="horz" lIns="92365" tIns="46183" rIns="92365" bIns="4618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932"/>
            <a:ext cx="3010219" cy="460696"/>
          </a:xfrm>
          <a:prstGeom prst="rect">
            <a:avLst/>
          </a:prstGeom>
        </p:spPr>
        <p:txBody>
          <a:bodyPr vert="horz" lIns="92365" tIns="46183" rIns="92365" bIns="4618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5111" y="8757932"/>
            <a:ext cx="3010219" cy="460696"/>
          </a:xfrm>
          <a:prstGeom prst="rect">
            <a:avLst/>
          </a:prstGeom>
        </p:spPr>
        <p:txBody>
          <a:bodyPr vert="horz" lIns="92365" tIns="46183" rIns="92365" bIns="4618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82D640-429D-4586-8607-4FD15578BF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935111" y="8757932"/>
            <a:ext cx="3010219" cy="46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0" tIns="46181" rIns="92360" bIns="46181" anchor="b"/>
          <a:lstStyle/>
          <a:p>
            <a:pPr algn="r"/>
            <a:fld id="{EEA43775-EDB7-4E58-AA01-50C2CDAFD8D1}" type="slidenum">
              <a:rPr lang="en-US" sz="1200">
                <a:latin typeface="Calibri" pitchFamily="34" charset="0"/>
              </a:rPr>
              <a:pPr algn="r"/>
              <a:t>2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01750" y="698500"/>
            <a:ext cx="4591050" cy="3443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935111" y="8757932"/>
            <a:ext cx="3010219" cy="46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0" tIns="46181" rIns="92360" bIns="46181" anchor="b"/>
          <a:lstStyle/>
          <a:p>
            <a:pPr algn="r"/>
            <a:fld id="{2D07635C-27CE-4A38-9D82-1A4073E7222E}" type="slidenum">
              <a:rPr lang="en-US" sz="1200">
                <a:latin typeface="Calibri" pitchFamily="34" charset="0"/>
              </a:rPr>
              <a:pPr algn="r"/>
              <a:t>14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01750" y="698500"/>
            <a:ext cx="4591050" cy="3443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935111" y="8757932"/>
            <a:ext cx="3010219" cy="46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0" tIns="46181" rIns="92360" bIns="46181" anchor="b"/>
          <a:lstStyle/>
          <a:p>
            <a:pPr algn="r"/>
            <a:fld id="{947A0D1D-9D2A-4CBB-A9F4-EFCD1F51EDEF}" type="slidenum">
              <a:rPr lang="en-US" sz="1200">
                <a:latin typeface="Calibri" pitchFamily="34" charset="0"/>
              </a:rPr>
              <a:pPr algn="r"/>
              <a:t>15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01750" y="698500"/>
            <a:ext cx="4591050" cy="3443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935111" y="8757932"/>
            <a:ext cx="3010219" cy="46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0" tIns="46181" rIns="92360" bIns="46181" anchor="b"/>
          <a:lstStyle/>
          <a:p>
            <a:pPr algn="r"/>
            <a:fld id="{590DEDEA-A539-4C42-A1EC-ED066955A8B5}" type="slidenum">
              <a:rPr lang="en-US" sz="1200">
                <a:latin typeface="Calibri" pitchFamily="34" charset="0"/>
              </a:rPr>
              <a:pPr algn="r"/>
              <a:t>16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01750" y="698500"/>
            <a:ext cx="4591050" cy="3443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935111" y="8757932"/>
            <a:ext cx="3010219" cy="46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0" tIns="46181" rIns="92360" bIns="46181" anchor="b"/>
          <a:lstStyle/>
          <a:p>
            <a:pPr algn="r"/>
            <a:fld id="{96F34B40-F7EE-489E-A5E1-34007950CDAC}" type="slidenum">
              <a:rPr lang="en-US" sz="1200">
                <a:latin typeface="Calibri" pitchFamily="34" charset="0"/>
              </a:rPr>
              <a:pPr algn="r"/>
              <a:t>17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01750" y="698500"/>
            <a:ext cx="4591050" cy="3443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90B1C3-2276-4DCA-BBED-7A30CAB484E2}" type="slidenum">
              <a:rPr lang="de-DE" smtClean="0">
                <a:solidFill>
                  <a:prstClr val="black"/>
                </a:solidFill>
              </a:rPr>
              <a:pPr/>
              <a:t>21</a:t>
            </a:fld>
            <a:endParaRPr lang="de-DE" smtClean="0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935111" y="8757932"/>
            <a:ext cx="3010219" cy="46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0" tIns="46181" rIns="92360" bIns="46181" anchor="b"/>
          <a:lstStyle/>
          <a:p>
            <a:pPr algn="r"/>
            <a:fld id="{76522CD5-7E04-44F2-BCFF-1CA7140DC16A}" type="slidenum">
              <a:rPr lang="en-US" sz="1200">
                <a:latin typeface="Calibri" pitchFamily="34" charset="0"/>
              </a:rPr>
              <a:pPr algn="r"/>
              <a:t>6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01750" y="698500"/>
            <a:ext cx="4591050" cy="3443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935111" y="8757932"/>
            <a:ext cx="3010219" cy="46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0" tIns="46181" rIns="92360" bIns="46181" anchor="b"/>
          <a:lstStyle/>
          <a:p>
            <a:pPr algn="r"/>
            <a:fld id="{033B1400-548E-4C76-AF8E-37C114B7508A}" type="slidenum">
              <a:rPr lang="en-US" sz="1200">
                <a:latin typeface="Calibri" pitchFamily="34" charset="0"/>
              </a:rPr>
              <a:pPr algn="r"/>
              <a:t>7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01750" y="698500"/>
            <a:ext cx="4591050" cy="3443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935111" y="8757932"/>
            <a:ext cx="3010219" cy="46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0" tIns="46181" rIns="92360" bIns="46181" anchor="b"/>
          <a:lstStyle/>
          <a:p>
            <a:pPr algn="r"/>
            <a:fld id="{260D7A0C-DDF4-42F5-8024-976F467C1A8F}" type="slidenum">
              <a:rPr lang="en-US" sz="1200">
                <a:latin typeface="Calibri" pitchFamily="34" charset="0"/>
              </a:rPr>
              <a:pPr algn="r"/>
              <a:t>8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01750" y="698500"/>
            <a:ext cx="4591050" cy="3443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935111" y="8757932"/>
            <a:ext cx="3010219" cy="46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0" tIns="46181" rIns="92360" bIns="46181" anchor="b"/>
          <a:lstStyle/>
          <a:p>
            <a:pPr algn="r"/>
            <a:fld id="{AB9435DE-EB73-4B4F-8A0C-018086624CCB}" type="slidenum">
              <a:rPr lang="en-US" sz="1200">
                <a:latin typeface="Calibri" pitchFamily="34" charset="0"/>
              </a:rPr>
              <a:pPr algn="r"/>
              <a:t>9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01750" y="698500"/>
            <a:ext cx="4591050" cy="3443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935111" y="8757932"/>
            <a:ext cx="3010219" cy="46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0" tIns="46181" rIns="92360" bIns="46181" anchor="b"/>
          <a:lstStyle/>
          <a:p>
            <a:pPr algn="r"/>
            <a:fld id="{1DDFA5BF-2905-43A1-9D57-04C9BADA295F}" type="slidenum">
              <a:rPr lang="en-US" sz="1200">
                <a:latin typeface="Calibri" pitchFamily="34" charset="0"/>
              </a:rPr>
              <a:pPr algn="r"/>
              <a:t>10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01750" y="698500"/>
            <a:ext cx="4591050" cy="3443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935111" y="8757932"/>
            <a:ext cx="3010219" cy="46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0" tIns="46181" rIns="92360" bIns="46181" anchor="b"/>
          <a:lstStyle/>
          <a:p>
            <a:pPr algn="r"/>
            <a:fld id="{8EEBC54F-CAFB-4B51-88A6-9F5F85DD9C19}" type="slidenum">
              <a:rPr lang="en-US" sz="1200">
                <a:latin typeface="Calibri" pitchFamily="34" charset="0"/>
              </a:rPr>
              <a:pPr algn="r"/>
              <a:t>11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01750" y="698500"/>
            <a:ext cx="4591050" cy="3443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934971" y="8757591"/>
            <a:ext cx="3010323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49" tIns="46176" rIns="92349" bIns="46176" anchor="b"/>
          <a:lstStyle/>
          <a:p>
            <a:pPr algn="r"/>
            <a:fld id="{3A05E5A1-2EAD-4DF9-A0D4-94702D047F80}" type="slidenum">
              <a:rPr lang="en-US" sz="1200">
                <a:latin typeface="Calibri" pitchFamily="34" charset="0"/>
              </a:rPr>
              <a:pPr algn="r"/>
              <a:t>12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01750" y="698500"/>
            <a:ext cx="4589463" cy="3443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935111" y="8757932"/>
            <a:ext cx="3010219" cy="46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0" tIns="46181" rIns="92360" bIns="46181" anchor="b"/>
          <a:lstStyle/>
          <a:p>
            <a:pPr algn="r"/>
            <a:fld id="{5E463F16-BAAD-4FC9-B998-50A30E3654F9}" type="slidenum">
              <a:rPr lang="en-US" sz="1200">
                <a:latin typeface="Calibri" pitchFamily="34" charset="0"/>
              </a:rPr>
              <a:pPr algn="r"/>
              <a:t>13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01750" y="698500"/>
            <a:ext cx="4591050" cy="3443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89258-E9C9-4853-90AF-A5A57ADE7EFB}" type="datetimeFigureOut">
              <a:rPr lang="en-US"/>
              <a:pPr>
                <a:defRPr/>
              </a:pPr>
              <a:t>8/5/2013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44E7A-E415-4916-B18E-F1AB647F3E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2849C-E85B-4E99-BD4A-B689F187F45D}" type="datetimeFigureOut">
              <a:rPr lang="en-US"/>
              <a:pPr>
                <a:defRPr/>
              </a:pPr>
              <a:t>8/5/2013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A7276-7DC3-4D7C-9AB6-DB3268512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C377B-4E0B-49FD-86DC-406FF491B30A}" type="datetimeFigureOut">
              <a:rPr lang="en-US"/>
              <a:pPr>
                <a:defRPr/>
              </a:pPr>
              <a:t>8/5/2013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7A7A3-E956-40FA-B4B4-2D5787C90F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8201F-FFF6-480C-82AB-DAA9429A3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3CB7-BFD8-4D39-9169-A9422F53A3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D1CA-E96E-447F-98E9-7086713B5FF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3CB7-BFD8-4D39-9169-A9422F53A3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D1CA-E96E-447F-98E9-7086713B5FF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3CB7-BFD8-4D39-9169-A9422F53A3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D1CA-E96E-447F-98E9-7086713B5FF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3CB7-BFD8-4D39-9169-A9422F53A3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D1CA-E96E-447F-98E9-7086713B5FF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3CB7-BFD8-4D39-9169-A9422F53A3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D1CA-E96E-447F-98E9-7086713B5FF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3CB7-BFD8-4D39-9169-A9422F53A3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D1CA-E96E-447F-98E9-7086713B5FF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3CB7-BFD8-4D39-9169-A9422F53A3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D1CA-E96E-447F-98E9-7086713B5FF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4B848-2107-4006-9E96-18261AA221C5}" type="datetimeFigureOut">
              <a:rPr lang="en-US"/>
              <a:pPr>
                <a:defRPr/>
              </a:pPr>
              <a:t>8/5/2013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031DA-2243-4A3F-8372-0B55FA905C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3CB7-BFD8-4D39-9169-A9422F53A3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D1CA-E96E-447F-98E9-7086713B5FF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3CB7-BFD8-4D39-9169-A9422F53A3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D1CA-E96E-447F-98E9-7086713B5FF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3CB7-BFD8-4D39-9169-A9422F53A3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D1CA-E96E-447F-98E9-7086713B5FF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3CB7-BFD8-4D39-9169-A9422F53A3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D1CA-E96E-447F-98E9-7086713B5FF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BF9F0-9A2D-4C62-94CB-A9ADA7A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B3B60-4691-4A98-A2DB-0E6DED2BB4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67D3-B1CD-4163-B904-598DB3D170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5535F-3A0C-4334-A7CB-D993229191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AF687-CD56-48DC-9916-72A4E1B74E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AD77-52A1-417B-90DD-3EF1CD4F5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07DC1-385A-4B4E-A74A-A7261B4282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197FA-1454-4754-942E-F34132FFDC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B1C3A-203A-4077-8573-303D1A1BBE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F831C-D7F1-4A3A-AB1C-9BA2BBE65A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93F3A-6EBE-4497-AB10-DDC2919735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80877-AED6-4906-B2EF-2F4418A5E0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5131E-F4C5-4527-91B9-9DDBB9308E40}" type="datetimeFigureOut">
              <a:rPr lang="en-US"/>
              <a:pPr>
                <a:defRPr/>
              </a:pPr>
              <a:t>8/5/2013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D06DC-7C51-4F3B-B6E7-ED551F718C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08A57-8E12-4DC8-B94F-011B8DFF0F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F48A8-5EA7-431F-BB5A-0B9B5EC72A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01257-E7C2-4C14-AC5E-2DE4B702C14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4B13E-CC3E-4FE5-B32B-D04BE161523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045FD-9A42-475A-89CE-C2F6579C04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50BC4-9A94-4412-87F6-2EE7BC658D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0E30A-486D-4F01-8BE8-0DC2022BDF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506D1-46A4-4140-88A9-83757644D0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858A-5E99-47F2-A99A-ED089688EF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9D9C8-D4D3-482C-BF2D-FB2A9DE134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D2C04-E963-4B64-A67B-ED1D8B61B7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German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i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245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342152" y="1143000"/>
            <a:ext cx="3601198" cy="4981575"/>
          </a:xfrm>
          <a:prstGeom prst="rect">
            <a:avLst/>
          </a:prstGeom>
          <a:solidFill>
            <a:schemeClr val="bg1">
              <a:alpha val="14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54864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  <a:spcBef>
                <a:spcPts val="400"/>
              </a:spcBef>
              <a:buClr>
                <a:srgbClr val="003E73"/>
              </a:buClr>
              <a:buSzPct val="75000"/>
              <a:buFont typeface="Wingdings 3" pitchFamily="18" charset="2"/>
              <a:buNone/>
            </a:pPr>
            <a:endParaRPr lang="en-US" sz="1400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28700"/>
            <a:ext cx="3600450" cy="1028700"/>
          </a:xfrm>
        </p:spPr>
        <p:txBody>
          <a:bodyPr anchor="b" anchorCtr="0">
            <a:normAutofit/>
          </a:bodyPr>
          <a:lstStyle>
            <a:lvl1pPr algn="l">
              <a:defRPr sz="2700" b="0" spc="2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152" y="2114550"/>
            <a:ext cx="3601198" cy="3710178"/>
          </a:xfrm>
        </p:spPr>
        <p:txBody>
          <a:bodyPr>
            <a:normAutofit/>
          </a:bodyPr>
          <a:lstStyle>
            <a:lvl1pPr marL="0" indent="0" algn="l">
              <a:lnSpc>
                <a:spcPct val="85000"/>
              </a:lnSpc>
              <a:spcBef>
                <a:spcPts val="1000"/>
              </a:spcBef>
              <a:buNone/>
              <a:defRPr sz="1600" b="0" spc="-3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57200"/>
            <a:ext cx="6743700" cy="571500"/>
          </a:xfrm>
        </p:spPr>
        <p:txBody>
          <a:bodyPr>
            <a:normAutofit/>
          </a:bodyPr>
          <a:lstStyle>
            <a:lvl1pPr>
              <a:defRPr lang="en-US" sz="2400" b="0" spc="0" baseline="0" smtClean="0">
                <a:solidFill>
                  <a:schemeClr val="bg1"/>
                </a:solidFill>
                <a:latin typeface="HelveticaNeueLT Std Lt Ext" pitchFamily="34" charset="0"/>
              </a:defRPr>
            </a:lvl1pPr>
          </a:lstStyle>
          <a:p>
            <a:pPr lvl="0"/>
            <a:r>
              <a:rPr lang="en-US" dirty="0" smtClean="0"/>
              <a:t>Product Name™</a:t>
            </a:r>
          </a:p>
          <a:p>
            <a:pPr lvl="0"/>
            <a:endParaRPr lang="en-US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114300" y="452735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prstClr val="white"/>
                </a:solidFill>
                <a:latin typeface="HelveticaNeueLT Std Med Ext" pitchFamily="34" charset="0"/>
                <a:cs typeface="Arial" charset="0"/>
              </a:rPr>
              <a:t>YARDI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3" grpId="0">
        <p:tmplLst>
          <p:tmpl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Netherla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i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245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342152" y="1143000"/>
            <a:ext cx="3601198" cy="4981575"/>
          </a:xfrm>
          <a:prstGeom prst="rect">
            <a:avLst/>
          </a:prstGeom>
          <a:solidFill>
            <a:schemeClr val="bg1">
              <a:alpha val="14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54864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  <a:spcBef>
                <a:spcPts val="400"/>
              </a:spcBef>
              <a:buClr>
                <a:srgbClr val="003E73"/>
              </a:buClr>
              <a:buSzPct val="75000"/>
              <a:buFont typeface="Wingdings 3" pitchFamily="18" charset="2"/>
              <a:buNone/>
            </a:pPr>
            <a:endParaRPr lang="en-US" sz="1400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28700"/>
            <a:ext cx="3600450" cy="1028700"/>
          </a:xfrm>
        </p:spPr>
        <p:txBody>
          <a:bodyPr anchor="b" anchorCtr="0">
            <a:normAutofit/>
          </a:bodyPr>
          <a:lstStyle>
            <a:lvl1pPr algn="l">
              <a:defRPr sz="2700" b="0" spc="2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152" y="2114550"/>
            <a:ext cx="3601198" cy="3710178"/>
          </a:xfrm>
        </p:spPr>
        <p:txBody>
          <a:bodyPr>
            <a:normAutofit/>
          </a:bodyPr>
          <a:lstStyle>
            <a:lvl1pPr marL="0" indent="0" algn="l">
              <a:lnSpc>
                <a:spcPct val="85000"/>
              </a:lnSpc>
              <a:spcBef>
                <a:spcPts val="1000"/>
              </a:spcBef>
              <a:buNone/>
              <a:defRPr sz="1600" b="0" spc="-3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57200"/>
            <a:ext cx="6743700" cy="571500"/>
          </a:xfrm>
        </p:spPr>
        <p:txBody>
          <a:bodyPr>
            <a:normAutofit/>
          </a:bodyPr>
          <a:lstStyle>
            <a:lvl1pPr>
              <a:defRPr lang="en-US" sz="2400" b="0" spc="0" baseline="0" smtClean="0">
                <a:solidFill>
                  <a:schemeClr val="bg1"/>
                </a:solidFill>
                <a:latin typeface="HelveticaNeueLT Std Lt Ext" pitchFamily="34" charset="0"/>
              </a:defRPr>
            </a:lvl1pPr>
          </a:lstStyle>
          <a:p>
            <a:pPr lvl="0"/>
            <a:r>
              <a:rPr lang="en-US" dirty="0" smtClean="0"/>
              <a:t>Product Name™</a:t>
            </a:r>
          </a:p>
          <a:p>
            <a:pPr lvl="0"/>
            <a:endParaRPr lang="en-US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114300" y="452735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prstClr val="white"/>
                </a:solidFill>
                <a:latin typeface="HelveticaNeueLT Std Med Ext" pitchFamily="34" charset="0"/>
                <a:cs typeface="Arial" charset="0"/>
              </a:rPr>
              <a:t>YARDI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3" grpId="0">
        <p:tmplLst>
          <p:tmpl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HongK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i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245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342152" y="1143000"/>
            <a:ext cx="3601198" cy="4981575"/>
          </a:xfrm>
          <a:prstGeom prst="rect">
            <a:avLst/>
          </a:prstGeom>
          <a:solidFill>
            <a:schemeClr val="bg1">
              <a:alpha val="14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54864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  <a:spcBef>
                <a:spcPts val="400"/>
              </a:spcBef>
              <a:buClr>
                <a:srgbClr val="003E73"/>
              </a:buClr>
              <a:buSzPct val="75000"/>
              <a:buFont typeface="Wingdings 3" pitchFamily="18" charset="2"/>
              <a:buNone/>
            </a:pPr>
            <a:endParaRPr lang="en-US" sz="1400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28700"/>
            <a:ext cx="3600450" cy="1028700"/>
          </a:xfrm>
        </p:spPr>
        <p:txBody>
          <a:bodyPr anchor="b" anchorCtr="0">
            <a:normAutofit/>
          </a:bodyPr>
          <a:lstStyle>
            <a:lvl1pPr algn="l">
              <a:defRPr sz="2700" b="0" spc="2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152" y="2114550"/>
            <a:ext cx="3601198" cy="3710178"/>
          </a:xfrm>
        </p:spPr>
        <p:txBody>
          <a:bodyPr>
            <a:normAutofit/>
          </a:bodyPr>
          <a:lstStyle>
            <a:lvl1pPr marL="0" indent="0" algn="l">
              <a:lnSpc>
                <a:spcPct val="85000"/>
              </a:lnSpc>
              <a:spcBef>
                <a:spcPts val="1000"/>
              </a:spcBef>
              <a:buNone/>
              <a:defRPr sz="1600" b="0" spc="-3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57200"/>
            <a:ext cx="6743700" cy="571500"/>
          </a:xfrm>
        </p:spPr>
        <p:txBody>
          <a:bodyPr>
            <a:normAutofit/>
          </a:bodyPr>
          <a:lstStyle>
            <a:lvl1pPr>
              <a:defRPr lang="en-US" sz="2400" b="0" spc="0" baseline="0" smtClean="0">
                <a:solidFill>
                  <a:schemeClr val="bg1"/>
                </a:solidFill>
                <a:latin typeface="HelveticaNeueLT Std Lt Ext" pitchFamily="34" charset="0"/>
              </a:defRPr>
            </a:lvl1pPr>
          </a:lstStyle>
          <a:p>
            <a:pPr lvl="0"/>
            <a:r>
              <a:rPr lang="en-US" dirty="0" smtClean="0"/>
              <a:t>Product Name™</a:t>
            </a:r>
          </a:p>
          <a:p>
            <a:pPr lvl="0"/>
            <a:endParaRPr lang="en-US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114300" y="452735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prstClr val="white"/>
                </a:solidFill>
                <a:latin typeface="HelveticaNeueLT Std Med Ext" pitchFamily="34" charset="0"/>
                <a:cs typeface="Arial" charset="0"/>
              </a:rPr>
              <a:t>YARDI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3" grpId="0">
        <p:tmplLst>
          <p:tmpl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4_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i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245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342152" y="1143000"/>
            <a:ext cx="3601198" cy="4981575"/>
          </a:xfrm>
          <a:prstGeom prst="rect">
            <a:avLst/>
          </a:prstGeom>
          <a:solidFill>
            <a:schemeClr val="bg1">
              <a:alpha val="14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54864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  <a:spcBef>
                <a:spcPts val="400"/>
              </a:spcBef>
              <a:buClr>
                <a:srgbClr val="003E73"/>
              </a:buClr>
              <a:buSzPct val="75000"/>
              <a:buFont typeface="Wingdings 3" pitchFamily="18" charset="2"/>
              <a:buNone/>
            </a:pPr>
            <a:endParaRPr lang="en-US" sz="1400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28700"/>
            <a:ext cx="3600450" cy="1028700"/>
          </a:xfrm>
        </p:spPr>
        <p:txBody>
          <a:bodyPr anchor="b" anchorCtr="0">
            <a:normAutofit/>
          </a:bodyPr>
          <a:lstStyle>
            <a:lvl1pPr algn="l">
              <a:defRPr sz="2700" b="0" spc="2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152" y="2114550"/>
            <a:ext cx="3601198" cy="3710178"/>
          </a:xfrm>
        </p:spPr>
        <p:txBody>
          <a:bodyPr>
            <a:normAutofit/>
          </a:bodyPr>
          <a:lstStyle>
            <a:lvl1pPr marL="0" indent="0" algn="l">
              <a:lnSpc>
                <a:spcPct val="85000"/>
              </a:lnSpc>
              <a:spcBef>
                <a:spcPts val="1000"/>
              </a:spcBef>
              <a:buNone/>
              <a:defRPr sz="1600" b="0" spc="-3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57200"/>
            <a:ext cx="6743700" cy="571500"/>
          </a:xfrm>
        </p:spPr>
        <p:txBody>
          <a:bodyPr>
            <a:normAutofit/>
          </a:bodyPr>
          <a:lstStyle>
            <a:lvl1pPr>
              <a:defRPr lang="en-US" sz="2400" b="0" spc="0" baseline="0" smtClean="0">
                <a:solidFill>
                  <a:schemeClr val="bg1"/>
                </a:solidFill>
                <a:latin typeface="HelveticaNeueLT Std Lt Ext" pitchFamily="34" charset="0"/>
              </a:defRPr>
            </a:lvl1pPr>
          </a:lstStyle>
          <a:p>
            <a:pPr lvl="0"/>
            <a:r>
              <a:rPr lang="en-US" dirty="0" smtClean="0"/>
              <a:t>Product Name™</a:t>
            </a:r>
          </a:p>
          <a:p>
            <a:pPr lvl="0"/>
            <a:endParaRPr lang="en-US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114300" y="452735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prstClr val="white"/>
                </a:solidFill>
                <a:latin typeface="HelveticaNeueLT Std Med Ext" pitchFamily="34" charset="0"/>
                <a:cs typeface="Arial" charset="0"/>
              </a:rPr>
              <a:t>YARDI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3" grpId="0">
        <p:tmplLst>
          <p:tmpl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E7A13-85A6-4705-A2C7-AB8E6A9D6486}" type="datetimeFigureOut">
              <a:rPr lang="en-US"/>
              <a:pPr>
                <a:defRPr/>
              </a:pPr>
              <a:t>8/5/2013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1F6D1-C429-4E18-B71A-D7E057201E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1_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6572250"/>
            <a:ext cx="9144000" cy="28575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54864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  <a:spcBef>
                <a:spcPts val="400"/>
              </a:spcBef>
              <a:buClr>
                <a:srgbClr val="003E73"/>
              </a:buClr>
              <a:buSzPct val="75000"/>
              <a:buFont typeface="Wingdings 3" pitchFamily="18" charset="2"/>
              <a:buNone/>
            </a:pPr>
            <a:endParaRPr lang="en-US" sz="1400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17" name="Picture 16" descr="Ti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245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342152" y="1143000"/>
            <a:ext cx="3601198" cy="4981575"/>
          </a:xfrm>
          <a:prstGeom prst="rect">
            <a:avLst/>
          </a:prstGeom>
          <a:solidFill>
            <a:schemeClr val="bg1">
              <a:alpha val="14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54864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  <a:spcBef>
                <a:spcPts val="400"/>
              </a:spcBef>
              <a:buClr>
                <a:srgbClr val="003E73"/>
              </a:buClr>
              <a:buSzPct val="75000"/>
              <a:buFont typeface="Wingdings 3" pitchFamily="18" charset="2"/>
              <a:buNone/>
            </a:pPr>
            <a:endParaRPr lang="en-US" sz="1400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42900" y="1028700"/>
            <a:ext cx="3600450" cy="1028700"/>
          </a:xfrm>
        </p:spPr>
        <p:txBody>
          <a:bodyPr anchor="b" anchorCtr="0">
            <a:normAutofit/>
          </a:bodyPr>
          <a:lstStyle>
            <a:lvl1pPr algn="l">
              <a:defRPr sz="2700" b="0" spc="2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342152" y="2114550"/>
            <a:ext cx="3601198" cy="3710178"/>
          </a:xfrm>
        </p:spPr>
        <p:txBody>
          <a:bodyPr>
            <a:normAutofit/>
          </a:bodyPr>
          <a:lstStyle>
            <a:lvl1pPr marL="0" indent="0" algn="l">
              <a:lnSpc>
                <a:spcPct val="85000"/>
              </a:lnSpc>
              <a:spcBef>
                <a:spcPts val="1000"/>
              </a:spcBef>
              <a:buNone/>
              <a:defRPr sz="1600" b="0" spc="-3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57200"/>
            <a:ext cx="6743700" cy="571500"/>
          </a:xfrm>
        </p:spPr>
        <p:txBody>
          <a:bodyPr>
            <a:normAutofit/>
          </a:bodyPr>
          <a:lstStyle>
            <a:lvl1pPr>
              <a:defRPr lang="en-US" sz="2400" b="0" spc="0" baseline="0" smtClean="0">
                <a:solidFill>
                  <a:schemeClr val="bg1"/>
                </a:solidFill>
                <a:latin typeface="HelveticaNeueLT Std Lt Ext" pitchFamily="34" charset="0"/>
              </a:defRPr>
            </a:lvl1pPr>
          </a:lstStyle>
          <a:p>
            <a:pPr lvl="0"/>
            <a:r>
              <a:rPr lang="en-US" dirty="0" smtClean="0"/>
              <a:t>Product Name™</a:t>
            </a:r>
          </a:p>
          <a:p>
            <a:pPr lvl="0"/>
            <a:endParaRPr lang="en-US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114300" y="452735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prstClr val="white"/>
                </a:solidFill>
                <a:latin typeface="HelveticaNeueLT Std Med Ext" pitchFamily="34" charset="0"/>
                <a:cs typeface="Arial" charset="0"/>
              </a:rPr>
              <a:t>YARDI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9" grpId="0">
        <p:tmplLst>
          <p:tmpl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/>
      <p:bldP spid="24" grpId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Red Buildi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6572250"/>
            <a:ext cx="9144000" cy="28575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54864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  <a:spcBef>
                <a:spcPts val="400"/>
              </a:spcBef>
              <a:buClr>
                <a:srgbClr val="003E73"/>
              </a:buClr>
              <a:buSzPct val="75000"/>
              <a:buFont typeface="Wingdings 3" pitchFamily="18" charset="2"/>
              <a:buNone/>
            </a:pPr>
            <a:endParaRPr lang="en-US" sz="1400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4103" name="Picture 7" descr="http://www.freedomdisplaycases.com/media/american-flag-0900110-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0"/>
            <a:ext cx="9144000" cy="6849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42900" y="1028700"/>
            <a:ext cx="3600450" cy="1028700"/>
          </a:xfrm>
        </p:spPr>
        <p:txBody>
          <a:bodyPr anchor="b" anchorCtr="0">
            <a:normAutofit/>
          </a:bodyPr>
          <a:lstStyle>
            <a:lvl1pPr algn="l">
              <a:defRPr sz="2700" b="0" spc="2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342152" y="2114550"/>
            <a:ext cx="3601198" cy="3710178"/>
          </a:xfrm>
        </p:spPr>
        <p:txBody>
          <a:bodyPr>
            <a:normAutofit/>
          </a:bodyPr>
          <a:lstStyle>
            <a:lvl1pPr marL="0" indent="0" algn="l">
              <a:lnSpc>
                <a:spcPct val="85000"/>
              </a:lnSpc>
              <a:spcBef>
                <a:spcPts val="1000"/>
              </a:spcBef>
              <a:buNone/>
              <a:defRPr sz="1600" b="0" spc="-3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57200"/>
            <a:ext cx="6743700" cy="571500"/>
          </a:xfrm>
        </p:spPr>
        <p:txBody>
          <a:bodyPr>
            <a:normAutofit/>
          </a:bodyPr>
          <a:lstStyle>
            <a:lvl1pPr>
              <a:defRPr lang="en-US" sz="2400" b="0" spc="0" baseline="0" smtClean="0">
                <a:solidFill>
                  <a:schemeClr val="bg1"/>
                </a:solidFill>
                <a:latin typeface="HelveticaNeueLT Std Lt Ext" pitchFamily="34" charset="0"/>
              </a:defRPr>
            </a:lvl1pPr>
          </a:lstStyle>
          <a:p>
            <a:pPr lvl="0"/>
            <a:r>
              <a:rPr lang="en-US" dirty="0" smtClean="0"/>
              <a:t>Product Name™</a:t>
            </a:r>
          </a:p>
          <a:p>
            <a:pPr lvl="0"/>
            <a:endParaRPr lang="en-US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114300" y="452735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prstClr val="white"/>
                </a:solidFill>
                <a:latin typeface="HelveticaNeueLT Std Med Ext" pitchFamily="34" charset="0"/>
                <a:cs typeface="Arial" charset="0"/>
              </a:rPr>
              <a:t>YARDI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>
        <p:tmplLst>
          <p:tmpl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2_Red Buildi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6572250"/>
            <a:ext cx="9144000" cy="28575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54864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  <a:spcBef>
                <a:spcPts val="400"/>
              </a:spcBef>
              <a:buClr>
                <a:srgbClr val="003E73"/>
              </a:buClr>
              <a:buSzPct val="75000"/>
              <a:buFont typeface="Wingdings 3" pitchFamily="18" charset="2"/>
              <a:buNone/>
            </a:pPr>
            <a:endParaRPr lang="en-US" sz="1400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17" name="Picture 16" descr="Ti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245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342152" y="1143000"/>
            <a:ext cx="3601198" cy="4981575"/>
          </a:xfrm>
          <a:prstGeom prst="rect">
            <a:avLst/>
          </a:prstGeom>
          <a:solidFill>
            <a:schemeClr val="bg1">
              <a:alpha val="14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54864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  <a:spcBef>
                <a:spcPts val="400"/>
              </a:spcBef>
              <a:buClr>
                <a:srgbClr val="003E73"/>
              </a:buClr>
              <a:buSzPct val="75000"/>
              <a:buFont typeface="Wingdings 3" pitchFamily="18" charset="2"/>
              <a:buNone/>
            </a:pPr>
            <a:endParaRPr lang="en-US" sz="1400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42900" y="1028700"/>
            <a:ext cx="3600450" cy="1028700"/>
          </a:xfrm>
        </p:spPr>
        <p:txBody>
          <a:bodyPr anchor="b" anchorCtr="0">
            <a:normAutofit/>
          </a:bodyPr>
          <a:lstStyle>
            <a:lvl1pPr algn="l">
              <a:defRPr sz="2700" b="0" spc="2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342152" y="2114550"/>
            <a:ext cx="3601198" cy="3710178"/>
          </a:xfrm>
        </p:spPr>
        <p:txBody>
          <a:bodyPr>
            <a:normAutofit/>
          </a:bodyPr>
          <a:lstStyle>
            <a:lvl1pPr marL="0" indent="0" algn="l">
              <a:lnSpc>
                <a:spcPct val="85000"/>
              </a:lnSpc>
              <a:spcBef>
                <a:spcPts val="1000"/>
              </a:spcBef>
              <a:buNone/>
              <a:defRPr sz="1600" b="0" spc="-3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57200"/>
            <a:ext cx="6743700" cy="571500"/>
          </a:xfrm>
        </p:spPr>
        <p:txBody>
          <a:bodyPr>
            <a:normAutofit/>
          </a:bodyPr>
          <a:lstStyle>
            <a:lvl1pPr>
              <a:defRPr lang="en-US" sz="2400" b="0" spc="0" baseline="0" smtClean="0">
                <a:solidFill>
                  <a:schemeClr val="bg1"/>
                </a:solidFill>
                <a:latin typeface="HelveticaNeueLT Std Lt Ext" pitchFamily="34" charset="0"/>
              </a:defRPr>
            </a:lvl1pPr>
          </a:lstStyle>
          <a:p>
            <a:pPr lvl="0"/>
            <a:r>
              <a:rPr lang="en-US" dirty="0" smtClean="0"/>
              <a:t>Product Name™</a:t>
            </a:r>
          </a:p>
          <a:p>
            <a:pPr lvl="0"/>
            <a:endParaRPr lang="en-US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114300" y="452735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prstClr val="white"/>
                </a:solidFill>
                <a:latin typeface="HelveticaNeueLT Std Med Ext" pitchFamily="34" charset="0"/>
                <a:cs typeface="Arial" charset="0"/>
              </a:rPr>
              <a:t>YARDI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9" grpId="0">
        <p:tmplLst>
          <p:tmpl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HighRise Apt.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6572250"/>
            <a:ext cx="9144000" cy="28575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54864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  <a:spcBef>
                <a:spcPts val="400"/>
              </a:spcBef>
              <a:buClr>
                <a:srgbClr val="003E73"/>
              </a:buClr>
              <a:buSzPct val="75000"/>
              <a:buFont typeface="Wingdings 3" pitchFamily="18" charset="2"/>
              <a:buNone/>
            </a:pPr>
            <a:endParaRPr lang="en-US" sz="1400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17" name="Picture 16" descr="Ti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245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342152" y="1143000"/>
            <a:ext cx="3601198" cy="4981575"/>
          </a:xfrm>
          <a:prstGeom prst="rect">
            <a:avLst/>
          </a:prstGeom>
          <a:solidFill>
            <a:schemeClr val="bg1">
              <a:alpha val="14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54864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  <a:spcBef>
                <a:spcPts val="400"/>
              </a:spcBef>
              <a:buClr>
                <a:srgbClr val="003E73"/>
              </a:buClr>
              <a:buSzPct val="75000"/>
              <a:buFont typeface="Wingdings 3" pitchFamily="18" charset="2"/>
              <a:buNone/>
            </a:pPr>
            <a:endParaRPr lang="en-US" sz="1400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42900" y="1028700"/>
            <a:ext cx="3600450" cy="1028700"/>
          </a:xfrm>
        </p:spPr>
        <p:txBody>
          <a:bodyPr anchor="b" anchorCtr="0">
            <a:normAutofit/>
          </a:bodyPr>
          <a:lstStyle>
            <a:lvl1pPr algn="l">
              <a:defRPr sz="2700" b="0" spc="2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342152" y="2114550"/>
            <a:ext cx="3601198" cy="3710178"/>
          </a:xfrm>
        </p:spPr>
        <p:txBody>
          <a:bodyPr>
            <a:normAutofit/>
          </a:bodyPr>
          <a:lstStyle>
            <a:lvl1pPr marL="0" indent="0" algn="l">
              <a:lnSpc>
                <a:spcPct val="85000"/>
              </a:lnSpc>
              <a:spcBef>
                <a:spcPts val="1000"/>
              </a:spcBef>
              <a:buNone/>
              <a:defRPr sz="1600" b="0" spc="-3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57200"/>
            <a:ext cx="6743700" cy="571500"/>
          </a:xfrm>
        </p:spPr>
        <p:txBody>
          <a:bodyPr>
            <a:normAutofit/>
          </a:bodyPr>
          <a:lstStyle>
            <a:lvl1pPr>
              <a:defRPr lang="en-US" sz="2400" b="0" spc="0" baseline="0" smtClean="0">
                <a:solidFill>
                  <a:schemeClr val="bg1"/>
                </a:solidFill>
                <a:latin typeface="HelveticaNeueLT Std Lt Ext" pitchFamily="34" charset="0"/>
              </a:defRPr>
            </a:lvl1pPr>
          </a:lstStyle>
          <a:p>
            <a:pPr lvl="0"/>
            <a:r>
              <a:rPr lang="en-US" dirty="0" smtClean="0"/>
              <a:t>Product Name™</a:t>
            </a:r>
          </a:p>
          <a:p>
            <a:pPr lvl="0"/>
            <a:endParaRPr lang="en-US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114300" y="452735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prstClr val="white"/>
                </a:solidFill>
                <a:latin typeface="HelveticaNeueLT Std Med Ext" pitchFamily="34" charset="0"/>
                <a:cs typeface="Arial" charset="0"/>
              </a:rPr>
              <a:t>YARDI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9" grpId="0">
        <p:tmplLst>
          <p:tmpl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small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66800"/>
            <a:ext cx="7200900" cy="4724400"/>
          </a:xfrm>
        </p:spPr>
        <p:txBody>
          <a:bodyPr anchor="ctr" anchorCtr="0"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SzPct val="115000"/>
              <a:buFont typeface="Arial" pitchFamily="34" charset="0"/>
              <a:buChar char="•"/>
              <a:defRPr sz="1800" spc="-40" baseline="0"/>
            </a:lvl3pPr>
            <a:lvl4pPr>
              <a:defRPr sz="1600" spc="-20" baseline="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89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400"/>
              </a:spcBef>
              <a:buClr>
                <a:srgbClr val="003E73"/>
              </a:buClr>
              <a:buSzPct val="75000"/>
              <a:buFont typeface="Wingdings 3" pitchFamily="18" charset="2"/>
              <a:buNone/>
            </a:pPr>
            <a:endParaRPr lang="en-US" sz="1200" b="1" dirty="0">
              <a:solidFill>
                <a:prstClr val="white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0"/>
            <a:ext cx="8382000" cy="685800"/>
          </a:xfrm>
        </p:spPr>
        <p:txBody>
          <a:bodyPr>
            <a:normAutofit/>
          </a:bodyPr>
          <a:lstStyle>
            <a:lvl1pPr algn="l">
              <a:defRPr sz="1800" cap="all" spc="-4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RECP_logo-Mar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29600" y="131617"/>
            <a:ext cx="778748" cy="8144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larg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89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400"/>
              </a:spcBef>
              <a:buClr>
                <a:srgbClr val="003E73"/>
              </a:buClr>
              <a:buSzPct val="75000"/>
              <a:buFont typeface="Wingdings 3" pitchFamily="18" charset="2"/>
              <a:buNone/>
            </a:pPr>
            <a:endParaRPr lang="en-US" sz="1200" b="1" dirty="0">
              <a:solidFill>
                <a:prstClr val="white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66800"/>
            <a:ext cx="7315200" cy="4724400"/>
          </a:xfrm>
        </p:spPr>
        <p:txBody>
          <a:bodyPr anchor="ctr" anchorCtr="0">
            <a:no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SzPct val="120000"/>
              <a:buFont typeface="Arial" pitchFamily="34" charset="0"/>
              <a:buChar char="•"/>
              <a:defRPr sz="2400" spc="-40" baseline="0"/>
            </a:lvl3pPr>
            <a:lvl4pPr>
              <a:defRPr sz="2000" spc="-20" baseline="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0"/>
            <a:ext cx="8382000" cy="685800"/>
          </a:xfrm>
        </p:spPr>
        <p:txBody>
          <a:bodyPr>
            <a:normAutofit/>
          </a:bodyPr>
          <a:lstStyle>
            <a:lvl1pPr algn="l">
              <a:defRPr sz="1800" cap="all" spc="-4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RECP_logo-Mar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29600" y="131617"/>
            <a:ext cx="778748" cy="8144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89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400"/>
              </a:spcBef>
              <a:buClr>
                <a:srgbClr val="003E73"/>
              </a:buClr>
              <a:buSzPct val="75000"/>
              <a:buFont typeface="Wingdings 3" pitchFamily="18" charset="2"/>
              <a:buNone/>
            </a:pPr>
            <a:endParaRPr lang="en-US" sz="1200" b="1" dirty="0">
              <a:solidFill>
                <a:prstClr val="white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0"/>
            <a:ext cx="8382000" cy="685800"/>
          </a:xfrm>
        </p:spPr>
        <p:txBody>
          <a:bodyPr>
            <a:normAutofit/>
          </a:bodyPr>
          <a:lstStyle>
            <a:lvl1pPr algn="l">
              <a:defRPr sz="1800" cap="all" spc="-4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RECP_logo-Mar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29600" y="131617"/>
            <a:ext cx="778748" cy="8144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10800000">
            <a:off x="914400" y="-171450"/>
            <a:ext cx="7886700" cy="1588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2"/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7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89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400"/>
              </a:spcBef>
              <a:buClr>
                <a:srgbClr val="003E73"/>
              </a:buClr>
              <a:buSzPct val="75000"/>
              <a:buFont typeface="Wingdings 3" pitchFamily="18" charset="2"/>
              <a:buNone/>
            </a:pPr>
            <a:endParaRPr lang="en-US" sz="1200" b="1" dirty="0">
              <a:solidFill>
                <a:prstClr val="white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0"/>
            <a:ext cx="8382000" cy="685800"/>
          </a:xfrm>
        </p:spPr>
        <p:txBody>
          <a:bodyPr>
            <a:normAutofit/>
          </a:bodyPr>
          <a:lstStyle>
            <a:lvl1pPr algn="l">
              <a:defRPr sz="1800" cap="all" spc="-4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490472" y="2258568"/>
            <a:ext cx="7205472" cy="35135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r">
              <a:lnSpc>
                <a:spcPct val="75000"/>
              </a:lnSpc>
              <a:spcBef>
                <a:spcPts val="0"/>
              </a:spcBef>
              <a:defRPr sz="5400" b="0" i="0" spc="-150" baseline="0"/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</a:p>
        </p:txBody>
      </p:sp>
      <p:pic>
        <p:nvPicPr>
          <p:cNvPr id="6" name="Picture 5" descr="RECP_logo-Mar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29600" y="131617"/>
            <a:ext cx="778748" cy="8144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siness Driv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89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400"/>
              </a:spcBef>
              <a:buClr>
                <a:srgbClr val="003E73"/>
              </a:buClr>
              <a:buSzPct val="75000"/>
              <a:buFont typeface="Wingdings 3" pitchFamily="18" charset="2"/>
              <a:buNone/>
            </a:pPr>
            <a:endParaRPr lang="en-US" sz="1200" b="1" dirty="0">
              <a:solidFill>
                <a:prstClr val="white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6" name="Picture 15" descr="YardiLogoWhit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6290548"/>
            <a:ext cx="1143000" cy="281702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0"/>
            <a:ext cx="8382000" cy="685800"/>
          </a:xfrm>
        </p:spPr>
        <p:txBody>
          <a:bodyPr>
            <a:normAutofit/>
          </a:bodyPr>
          <a:lstStyle>
            <a:lvl1pPr algn="l">
              <a:defRPr sz="1800" cap="all" spc="-4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3257550" y="1081278"/>
            <a:ext cx="5429250" cy="2404872"/>
          </a:xfrm>
          <a:prstGeom prst="rect">
            <a:avLst/>
          </a:prstGeom>
          <a:gradFill flip="none" rotWithShape="1">
            <a:gsLst>
              <a:gs pos="0">
                <a:srgbClr val="CADFF6"/>
              </a:gs>
              <a:gs pos="50000">
                <a:srgbClr val="E5F0FB"/>
              </a:gs>
              <a:gs pos="100000">
                <a:schemeClr val="bg1"/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87388" lvl="1" indent="-230188">
              <a:buClr>
                <a:srgbClr val="993333"/>
              </a:buClr>
              <a:buSzPct val="65000"/>
              <a:buFont typeface="Wingdings" pitchFamily="2" charset="2"/>
              <a:buChar char="n"/>
            </a:pPr>
            <a:endParaRPr lang="en-US" sz="14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257550" y="3653028"/>
            <a:ext cx="5462588" cy="2404872"/>
          </a:xfrm>
          <a:prstGeom prst="rect">
            <a:avLst/>
          </a:prstGeom>
          <a:gradFill flip="none" rotWithShape="1">
            <a:gsLst>
              <a:gs pos="0">
                <a:srgbClr val="CADFF6"/>
              </a:gs>
              <a:gs pos="50000">
                <a:srgbClr val="E5F0FB"/>
              </a:gs>
              <a:gs pos="100000">
                <a:schemeClr val="bg1"/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lnSpc>
                <a:spcPct val="125000"/>
              </a:lnSpc>
              <a:spcBef>
                <a:spcPct val="20000"/>
              </a:spcBef>
              <a:buClr>
                <a:srgbClr val="003E73"/>
              </a:buClr>
              <a:buSzPct val="75000"/>
              <a:buFont typeface="Wingdings 3" pitchFamily="18" charset="2"/>
              <a:buChar char="u"/>
            </a:pPr>
            <a:endParaRPr lang="en-US" sz="15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3371850" y="1081278"/>
            <a:ext cx="5314950" cy="2404872"/>
          </a:xfrm>
        </p:spPr>
        <p:txBody>
          <a:bodyPr anchor="ctr" anchorCtr="0"/>
          <a:lstStyle>
            <a:lvl1pPr marL="233363" indent="-233363">
              <a:lnSpc>
                <a:spcPct val="85000"/>
              </a:lnSpc>
              <a:spcBef>
                <a:spcPts val="3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-223838">
              <a:lnSpc>
                <a:spcPct val="85000"/>
              </a:lnSpc>
              <a:spcBef>
                <a:spcPts val="300"/>
              </a:spcBef>
              <a:buClrTx/>
              <a:buSzPct val="110000"/>
              <a:buFont typeface="Arial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SzPct val="120000"/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3371850" y="3653028"/>
            <a:ext cx="5314950" cy="2404872"/>
          </a:xfrm>
        </p:spPr>
        <p:txBody>
          <a:bodyPr anchor="ctr" anchorCtr="0"/>
          <a:lstStyle>
            <a:lvl1pPr marL="233363" indent="-233363">
              <a:lnSpc>
                <a:spcPct val="85000"/>
              </a:lnSpc>
              <a:spcBef>
                <a:spcPts val="3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-223838">
              <a:lnSpc>
                <a:spcPct val="85000"/>
              </a:lnSpc>
              <a:spcBef>
                <a:spcPts val="300"/>
              </a:spcBef>
              <a:buClrTx/>
              <a:buSzPct val="110000"/>
              <a:buFont typeface="Arial" pitchFamily="34" charset="0"/>
              <a:buChar char="•"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SzPct val="120000"/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8" name="Right Arrow 27"/>
          <p:cNvSpPr/>
          <p:nvPr/>
        </p:nvSpPr>
        <p:spPr bwMode="auto">
          <a:xfrm>
            <a:off x="2457450" y="1543050"/>
            <a:ext cx="914400" cy="1371600"/>
          </a:xfrm>
          <a:prstGeom prst="rightArrow">
            <a:avLst>
              <a:gd name="adj1" fmla="val 50000"/>
              <a:gd name="adj2" fmla="val 49091"/>
            </a:avLst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/>
              </a:gs>
              <a:gs pos="100000">
                <a:schemeClr val="bg1"/>
              </a:gs>
            </a:gsLst>
            <a:lin ang="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matte">
            <a:bevelT w="0" h="0"/>
          </a:sp3d>
        </p:spPr>
        <p:txBody>
          <a:bodyPr vert="horz" wrap="square" lIns="0" tIns="54864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  <a:spcBef>
                <a:spcPts val="400"/>
              </a:spcBef>
              <a:buClr>
                <a:srgbClr val="003E73"/>
              </a:buClr>
              <a:buSzPct val="75000"/>
              <a:buFont typeface="Wingdings 3" pitchFamily="18" charset="2"/>
              <a:buNone/>
            </a:pPr>
            <a:endParaRPr lang="en-US" sz="1400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90525" y="1081278"/>
            <a:ext cx="2466976" cy="240487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0" b="1" dirty="0">
              <a:solidFill>
                <a:prstClr val="white"/>
              </a:solidFill>
              <a:latin typeface="Calibri"/>
              <a:cs typeface="Arial" charset="0"/>
            </a:endParaRP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57201" y="1314450"/>
            <a:ext cx="2285999" cy="1828800"/>
          </a:xfr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Right Arrow 28"/>
          <p:cNvSpPr/>
          <p:nvPr/>
        </p:nvSpPr>
        <p:spPr bwMode="auto">
          <a:xfrm>
            <a:off x="2457450" y="4114800"/>
            <a:ext cx="914400" cy="1371600"/>
          </a:xfrm>
          <a:prstGeom prst="rightArrow">
            <a:avLst>
              <a:gd name="adj1" fmla="val 50000"/>
              <a:gd name="adj2" fmla="val 49091"/>
            </a:avLst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/>
              </a:gs>
              <a:gs pos="100000">
                <a:schemeClr val="bg1"/>
              </a:gs>
            </a:gsLst>
            <a:lin ang="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matte">
            <a:bevelT w="0" h="0"/>
          </a:sp3d>
        </p:spPr>
        <p:txBody>
          <a:bodyPr vert="horz" wrap="square" lIns="0" tIns="54864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  <a:spcBef>
                <a:spcPts val="400"/>
              </a:spcBef>
              <a:buClr>
                <a:srgbClr val="003E73"/>
              </a:buClr>
              <a:buSzPct val="75000"/>
              <a:buFont typeface="Wingdings 3" pitchFamily="18" charset="2"/>
              <a:buNone/>
            </a:pPr>
            <a:endParaRPr lang="en-US" sz="1400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90526" y="3657600"/>
            <a:ext cx="2466976" cy="240487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0" b="1" dirty="0">
              <a:solidFill>
                <a:prstClr val="white"/>
              </a:solidFill>
              <a:latin typeface="Calibri"/>
              <a:cs typeface="Arial" charset="0"/>
            </a:endParaRP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457202" y="3774186"/>
            <a:ext cx="2285998" cy="2203704"/>
          </a:xfr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14" descr="RECP_logo-Marine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29600" y="131617"/>
            <a:ext cx="778748" cy="8144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89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400"/>
              </a:spcBef>
              <a:buClr>
                <a:srgbClr val="003E73"/>
              </a:buClr>
              <a:buSzPct val="75000"/>
              <a:buFont typeface="Wingdings 3" pitchFamily="18" charset="2"/>
              <a:buNone/>
            </a:pPr>
            <a:endParaRPr lang="en-US" sz="1200" b="1" dirty="0">
              <a:solidFill>
                <a:prstClr val="white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066800"/>
            <a:ext cx="8172450" cy="4724400"/>
          </a:xfrm>
        </p:spPr>
        <p:txBody>
          <a:bodyPr numCol="3" spcCol="347472" anchor="t" anchorCtr="0">
            <a:noAutofit/>
          </a:bodyPr>
          <a:lstStyle>
            <a:lvl1pPr marL="117475" indent="-117475"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200" b="0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accent2">
                  <a:lumMod val="75000"/>
                </a:schemeClr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 spc="-40" baseline="0"/>
            </a:lvl3pPr>
            <a:lvl4pPr>
              <a:defRPr sz="2000" spc="-20" baseline="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0"/>
            <a:ext cx="8382000" cy="685800"/>
          </a:xfrm>
        </p:spPr>
        <p:txBody>
          <a:bodyPr>
            <a:normAutofit/>
          </a:bodyPr>
          <a:lstStyle>
            <a:lvl1pPr algn="l">
              <a:defRPr sz="1800" cap="all" spc="-4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4" name="Group 24"/>
          <p:cNvGrpSpPr/>
          <p:nvPr/>
        </p:nvGrpSpPr>
        <p:grpSpPr>
          <a:xfrm>
            <a:off x="457200" y="1066800"/>
            <a:ext cx="2569464" cy="4819650"/>
            <a:chOff x="380206" y="1143793"/>
            <a:chExt cx="4115594" cy="5029994"/>
          </a:xfrm>
        </p:grpSpPr>
        <p:cxnSp>
          <p:nvCxnSpPr>
            <p:cNvPr id="26" name="Straight Connector 25"/>
            <p:cNvCxnSpPr/>
            <p:nvPr/>
          </p:nvCxnSpPr>
          <p:spPr>
            <a:xfrm rot="5400000">
              <a:off x="-2133600" y="3657599"/>
              <a:ext cx="5029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81000" y="6172199"/>
              <a:ext cx="4114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"/>
          <p:cNvGrpSpPr/>
          <p:nvPr/>
        </p:nvGrpSpPr>
        <p:grpSpPr>
          <a:xfrm>
            <a:off x="3200400" y="1066798"/>
            <a:ext cx="2569464" cy="4819651"/>
            <a:chOff x="380206" y="1143793"/>
            <a:chExt cx="4115594" cy="5029994"/>
          </a:xfrm>
        </p:grpSpPr>
        <p:cxnSp>
          <p:nvCxnSpPr>
            <p:cNvPr id="29" name="Straight Connector 28"/>
            <p:cNvCxnSpPr/>
            <p:nvPr/>
          </p:nvCxnSpPr>
          <p:spPr>
            <a:xfrm rot="5400000">
              <a:off x="-2133600" y="3657599"/>
              <a:ext cx="5029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81000" y="6172199"/>
              <a:ext cx="4114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31"/>
          <p:cNvGrpSpPr/>
          <p:nvPr/>
        </p:nvGrpSpPr>
        <p:grpSpPr>
          <a:xfrm>
            <a:off x="6000750" y="1066798"/>
            <a:ext cx="2571750" cy="4819652"/>
            <a:chOff x="380206" y="1143793"/>
            <a:chExt cx="4115594" cy="5029994"/>
          </a:xfrm>
        </p:grpSpPr>
        <p:cxnSp>
          <p:nvCxnSpPr>
            <p:cNvPr id="33" name="Straight Connector 32"/>
            <p:cNvCxnSpPr/>
            <p:nvPr/>
          </p:nvCxnSpPr>
          <p:spPr>
            <a:xfrm rot="5400000">
              <a:off x="-2133600" y="3657599"/>
              <a:ext cx="5029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81000" y="6172199"/>
              <a:ext cx="4114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 descr="RECP_logo-Mar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29600" y="131617"/>
            <a:ext cx="778748" cy="8144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0DE2D-BE33-4456-A39A-5EE7DF553F7B}" type="datetimeFigureOut">
              <a:rPr lang="en-US"/>
              <a:pPr>
                <a:defRPr/>
              </a:pPr>
              <a:t>8/5/2013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4F54C-7C96-4F04-BA51-336EBAA6C5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89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400"/>
              </a:spcBef>
              <a:buClr>
                <a:srgbClr val="003E73"/>
              </a:buClr>
              <a:buSzPct val="75000"/>
              <a:buFont typeface="Wingdings 3" pitchFamily="18" charset="2"/>
              <a:buNone/>
            </a:pPr>
            <a:endParaRPr lang="en-US" sz="1200" b="1" dirty="0">
              <a:solidFill>
                <a:prstClr val="white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66800"/>
            <a:ext cx="7315200" cy="4724400"/>
          </a:xfrm>
        </p:spPr>
        <p:txBody>
          <a:bodyPr numCol="2" spcCol="118872" anchor="t" anchorCtr="0">
            <a:noAutofit/>
          </a:bodyPr>
          <a:lstStyle>
            <a:lvl1pPr marL="117475" indent="-117475"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200" b="0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accent2">
                  <a:lumMod val="75000"/>
                </a:schemeClr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 spc="-40" baseline="0"/>
            </a:lvl3pPr>
            <a:lvl4pPr>
              <a:defRPr sz="2000" spc="-20" baseline="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0"/>
            <a:ext cx="8382000" cy="685800"/>
          </a:xfrm>
        </p:spPr>
        <p:txBody>
          <a:bodyPr>
            <a:normAutofit/>
          </a:bodyPr>
          <a:lstStyle>
            <a:lvl1pPr algn="l">
              <a:defRPr sz="1800" cap="all" spc="-4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4" name="Group 19"/>
          <p:cNvGrpSpPr/>
          <p:nvPr/>
        </p:nvGrpSpPr>
        <p:grpSpPr>
          <a:xfrm>
            <a:off x="1370806" y="1066800"/>
            <a:ext cx="3372644" cy="4819650"/>
            <a:chOff x="380206" y="1143793"/>
            <a:chExt cx="4115594" cy="5029994"/>
          </a:xfrm>
        </p:grpSpPr>
        <p:cxnSp>
          <p:nvCxnSpPr>
            <p:cNvPr id="21" name="Straight Connector 20"/>
            <p:cNvCxnSpPr/>
            <p:nvPr/>
          </p:nvCxnSpPr>
          <p:spPr>
            <a:xfrm rot="5400000">
              <a:off x="-2133600" y="3657599"/>
              <a:ext cx="5029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81000" y="6172199"/>
              <a:ext cx="4114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2"/>
          <p:cNvGrpSpPr/>
          <p:nvPr/>
        </p:nvGrpSpPr>
        <p:grpSpPr>
          <a:xfrm>
            <a:off x="4971256" y="1066800"/>
            <a:ext cx="3372644" cy="4819650"/>
            <a:chOff x="380206" y="1143793"/>
            <a:chExt cx="4115594" cy="5029994"/>
          </a:xfrm>
        </p:grpSpPr>
        <p:cxnSp>
          <p:nvCxnSpPr>
            <p:cNvPr id="24" name="Straight Connector 23"/>
            <p:cNvCxnSpPr/>
            <p:nvPr/>
          </p:nvCxnSpPr>
          <p:spPr>
            <a:xfrm rot="5400000">
              <a:off x="-2133600" y="3657599"/>
              <a:ext cx="5029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81000" y="6172199"/>
              <a:ext cx="4114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 descr="RECP_logo-Mar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29600" y="131617"/>
            <a:ext cx="778748" cy="8144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89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400"/>
              </a:spcBef>
              <a:buClr>
                <a:srgbClr val="003E73"/>
              </a:buClr>
              <a:buSzPct val="75000"/>
              <a:buFont typeface="Wingdings 3" pitchFamily="18" charset="2"/>
              <a:buNone/>
            </a:pPr>
            <a:endParaRPr lang="en-US" sz="1200" b="1" dirty="0">
              <a:solidFill>
                <a:prstClr val="white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14800" cy="5029200"/>
          </a:xfrm>
        </p:spPr>
        <p:txBody>
          <a:bodyPr>
            <a:noAutofit/>
          </a:bodyPr>
          <a:lstStyle>
            <a:lvl1pPr>
              <a:defRPr sz="2200">
                <a:solidFill>
                  <a:schemeClr val="tx2"/>
                </a:solidFill>
              </a:defRPr>
            </a:lvl1pPr>
            <a:lvl2pPr marL="233363" indent="-233363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57200" indent="-223838">
              <a:defRPr sz="1800"/>
            </a:lvl3pPr>
            <a:lvl4pPr marL="690563" indent="-233363">
              <a:defRPr sz="1600"/>
            </a:lvl4pPr>
            <a:lvl5pPr marL="914400" indent="-223838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2000" y="1143000"/>
            <a:ext cx="4114800" cy="5029200"/>
          </a:xfrm>
        </p:spPr>
        <p:txBody>
          <a:bodyPr>
            <a:noAutofit/>
          </a:bodyPr>
          <a:lstStyle>
            <a:lvl1pPr>
              <a:defRPr sz="2200"/>
            </a:lvl1pPr>
            <a:lvl2pPr marL="233363" indent="-233363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57200" indent="-223838">
              <a:defRPr sz="1800"/>
            </a:lvl3pPr>
            <a:lvl4pPr marL="690563" indent="-233363">
              <a:defRPr sz="1600"/>
            </a:lvl4pPr>
            <a:lvl5pPr marL="914400" indent="-223838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" name="Group 24"/>
          <p:cNvGrpSpPr/>
          <p:nvPr/>
        </p:nvGrpSpPr>
        <p:grpSpPr>
          <a:xfrm>
            <a:off x="380206" y="1143793"/>
            <a:ext cx="4115594" cy="5029994"/>
            <a:chOff x="380206" y="1143793"/>
            <a:chExt cx="4115594" cy="5029994"/>
          </a:xfrm>
        </p:grpSpPr>
        <p:cxnSp>
          <p:nvCxnSpPr>
            <p:cNvPr id="10" name="Straight Connector 9"/>
            <p:cNvCxnSpPr/>
            <p:nvPr/>
          </p:nvCxnSpPr>
          <p:spPr>
            <a:xfrm rot="5400000">
              <a:off x="-2133600" y="3657599"/>
              <a:ext cx="5029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1000" y="6172199"/>
              <a:ext cx="4114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3"/>
          <p:cNvGrpSpPr/>
          <p:nvPr/>
        </p:nvGrpSpPr>
        <p:grpSpPr>
          <a:xfrm>
            <a:off x="4571206" y="1143794"/>
            <a:ext cx="4115594" cy="5029994"/>
            <a:chOff x="4571206" y="1143794"/>
            <a:chExt cx="4115594" cy="5029994"/>
          </a:xfrm>
        </p:grpSpPr>
        <p:cxnSp>
          <p:nvCxnSpPr>
            <p:cNvPr id="14" name="Straight Connector 13"/>
            <p:cNvCxnSpPr/>
            <p:nvPr/>
          </p:nvCxnSpPr>
          <p:spPr>
            <a:xfrm rot="5400000">
              <a:off x="2057400" y="3657600"/>
              <a:ext cx="5029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72000" y="6172200"/>
              <a:ext cx="4114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0"/>
            <a:ext cx="8382000" cy="685800"/>
          </a:xfrm>
        </p:spPr>
        <p:txBody>
          <a:bodyPr>
            <a:normAutofit/>
          </a:bodyPr>
          <a:lstStyle>
            <a:lvl1pPr algn="l">
              <a:defRPr sz="1800" cap="all" spc="-4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RECP_logo-Mar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29600" y="131617"/>
            <a:ext cx="778748" cy="8144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89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400"/>
              </a:spcBef>
              <a:buClr>
                <a:srgbClr val="003E73"/>
              </a:buClr>
              <a:buSzPct val="75000"/>
              <a:buFont typeface="Wingdings 3" pitchFamily="18" charset="2"/>
              <a:buNone/>
            </a:pPr>
            <a:endParaRPr lang="en-US" sz="1200" b="1" dirty="0">
              <a:solidFill>
                <a:prstClr val="white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4213" y="1370013"/>
            <a:ext cx="4038600" cy="218598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5213" y="1370013"/>
            <a:ext cx="4038600" cy="218598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4213" y="3708400"/>
            <a:ext cx="4038600" cy="218757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5213" y="3708400"/>
            <a:ext cx="4038600" cy="218757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0"/>
            <a:ext cx="8382000" cy="685800"/>
          </a:xfrm>
        </p:spPr>
        <p:txBody>
          <a:bodyPr>
            <a:normAutofit/>
          </a:bodyPr>
          <a:lstStyle>
            <a:lvl1pPr algn="l">
              <a:defRPr sz="1800" cap="all" spc="-4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RECP_logo-Mar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29600" y="131617"/>
            <a:ext cx="778748" cy="8144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389F0-3E16-4A38-BA2C-91F4132C73B1}" type="datetimeFigureOut">
              <a:rPr lang="en-US"/>
              <a:pPr>
                <a:defRPr/>
              </a:pPr>
              <a:t>8/5/2013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200E6-3963-41E6-A82F-5DAF729C58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D4CD3-4909-451E-B7B6-AC53D73EAB82}" type="datetimeFigureOut">
              <a:rPr lang="en-US"/>
              <a:pPr>
                <a:defRPr/>
              </a:pPr>
              <a:t>8/5/2013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E5DCF-F4DC-4832-8F96-AE5228BF12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6BA02-2118-4AD8-B206-647C23B4A57B}" type="datetimeFigureOut">
              <a:rPr lang="en-US"/>
              <a:pPr>
                <a:defRPr/>
              </a:pPr>
              <a:t>8/5/2013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F3FD7-1049-4400-858C-0F2722F381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BC4F3-2120-46C1-9A45-E45636B4E5C3}" type="datetimeFigureOut">
              <a:rPr lang="en-US"/>
              <a:pPr>
                <a:defRPr/>
              </a:pPr>
              <a:t>8/5/2013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94CFB-03F8-407F-BD3D-7B1AEC7FBC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F97E2E-64BF-49FC-8528-D80E27B5F6B8}" type="datetimeFigureOut">
              <a:rPr lang="en-US"/>
              <a:pPr>
                <a:defRPr/>
              </a:pPr>
              <a:t>8/5/2013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2036E9-97E6-443F-B953-60EDD40C51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ED3CB7-BFD8-4D39-9169-A9422F53A3AF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8/5/2013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5DFD1CA-E96E-447F-98E9-7086713B5FF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17C4E1-5654-460E-9E7C-AE49F7C0C2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8B2EA1-9E20-4814-AA03-7BEC2B7734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89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400"/>
              </a:spcBef>
              <a:buClr>
                <a:srgbClr val="003E73"/>
              </a:buClr>
              <a:buSzPct val="75000"/>
              <a:buFont typeface="Wingdings 3" pitchFamily="18" charset="2"/>
              <a:buNone/>
            </a:pPr>
            <a:endParaRPr lang="en-US" sz="1200" b="1" dirty="0">
              <a:solidFill>
                <a:prstClr val="white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143000"/>
            <a:ext cx="77724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  <p:sldLayoutId id="2147483924" r:id="rId17"/>
    <p:sldLayoutId id="2147483925" r:id="rId18"/>
    <p:sldLayoutId id="2147483926" r:id="rId19"/>
    <p:sldLayoutId id="2147483927" r:id="rId20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r" defTabSz="914400" rtl="0" eaLnBrk="1" latinLnBrk="0" hangingPunct="1">
        <a:spcBef>
          <a:spcPct val="0"/>
        </a:spcBef>
        <a:buNone/>
        <a:defRPr sz="2400" b="1" kern="1200" spc="-6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2200" b="1" kern="1200" spc="-70" baseline="0">
          <a:solidFill>
            <a:schemeClr val="tx2"/>
          </a:solidFill>
          <a:latin typeface="+mn-lt"/>
          <a:ea typeface="+mn-ea"/>
          <a:cs typeface="+mn-cs"/>
        </a:defRPr>
      </a:lvl1pPr>
      <a:lvl2pPr marL="347472" indent="-347472" algn="l" defTabSz="914400" rtl="0" eaLnBrk="1" latinLnBrk="0" hangingPunct="1">
        <a:spcBef>
          <a:spcPts val="600"/>
        </a:spcBef>
        <a:buClr>
          <a:schemeClr val="bg2"/>
        </a:buClr>
        <a:buSzPct val="65000"/>
        <a:buFont typeface="Wingdings" pitchFamily="2" charset="2"/>
        <a:buChar char="n"/>
        <a:defRPr sz="2000" kern="1200" spc="-70" baseline="0">
          <a:solidFill>
            <a:schemeClr val="tx1"/>
          </a:solidFill>
          <a:latin typeface="+mn-lt"/>
          <a:ea typeface="+mn-ea"/>
          <a:cs typeface="+mn-cs"/>
        </a:defRPr>
      </a:lvl2pPr>
      <a:lvl3pPr marL="649224" indent="-283464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82575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7763" indent="-2333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»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google.com/imgres?imgurl=http://1st-radio-company-usmc.org/CLIP%20ART/EAGLE%20GLOBE%20ANCHOR%202.bmp&amp;imgrefurl=http://1st-radio-company-usmc.org/CLIP%20ART/CLIP%20ART.html&amp;usg=__owQzWuNWIHeqn4Mrme2Mk1XmbdY=&amp;h=195&amp;w=189&amp;sz=109&amp;hl=en&amp;start=1&amp;zoom=1&amp;tbnid=TqvPYJMFrCq_5M:&amp;tbnh=104&amp;tbnw=101&amp;ei=l8VzTuLhHLHWiALoj5izAg&amp;prev=/search?q=usmc+eagle+globe+and+anchor+clip+art&amp;hl=en&amp;sa=X&amp;tbm=isch&amp;prmd=ivns&amp;itbs=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www.google.com/imgres?imgurl=http://1st-radio-company-usmc.org/CLIP%20ART/EAGLE%20GLOBE%20ANCHOR%202.bmp&amp;imgrefurl=http://1st-radio-company-usmc.org/CLIP%20ART/CLIP%20ART.html&amp;usg=__owQzWuNWIHeqn4Mrme2Mk1XmbdY=&amp;h=195&amp;w=189&amp;sz=109&amp;hl=en&amp;start=1&amp;zoom=1&amp;tbnid=TqvPYJMFrCq_5M:&amp;tbnh=104&amp;tbnw=101&amp;ei=l8VzTuLhHLHWiALoj5izAg&amp;prev=/search?q=usmc+eagle+globe+and+anchor+clip+art&amp;hl=en&amp;sa=X&amp;tbm=isch&amp;prmd=ivns&amp;itbs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hyperlink" Target="http://www.google.com/imgres?imgurl=http://1st-radio-company-usmc.org/CLIP%20ART/EAGLE%20GLOBE%20ANCHOR%202.bmp&amp;imgrefurl=http://1st-radio-company-usmc.org/CLIP%20ART/CLIP%20ART.html&amp;usg=__owQzWuNWIHeqn4Mrme2Mk1XmbdY=&amp;h=195&amp;w=189&amp;sz=109&amp;hl=en&amp;start=1&amp;zoom=1&amp;tbnid=TqvPYJMFrCq_5M:&amp;tbnh=104&amp;tbnw=101&amp;ei=l8VzTuLhHLHWiALoj5izAg&amp;prev=/search?q=usmc+eagle+globe+and+anchor+clip+art&amp;hl=en&amp;sa=X&amp;tbm=isch&amp;prmd=ivns&amp;itbs=1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eg"/><Relationship Id="rId5" Type="http://schemas.openxmlformats.org/officeDocument/2006/relationships/hyperlink" Target="http://www.google.com/imgres?imgurl=http://1st-radio-company-usmc.org/CLIP%20ART/EAGLE%20GLOBE%20ANCHOR%202.bmp&amp;imgrefurl=http://1st-radio-company-usmc.org/CLIP%20ART/CLIP%20ART.html&amp;usg=__owQzWuNWIHeqn4Mrme2Mk1XmbdY=&amp;h=195&amp;w=189&amp;sz=109&amp;hl=en&amp;start=1&amp;zoom=1&amp;tbnid=TqvPYJMFrCq_5M:&amp;tbnh=104&amp;tbnw=101&amp;ei=l8VzTuLhHLHWiALoj5izAg&amp;prev=/search?q=usmc+eagle+globe+and+anchor+clip+art&amp;hl=en&amp;sa=X&amp;tbm=isch&amp;prmd=ivns&amp;itbs=1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www.google.com/imgres?imgurl=http://1st-radio-company-usmc.org/CLIP%20ART/EAGLE%20GLOBE%20ANCHOR%202.bmp&amp;imgrefurl=http://1st-radio-company-usmc.org/CLIP%20ART/CLIP%20ART.html&amp;usg=__owQzWuNWIHeqn4Mrme2Mk1XmbdY=&amp;h=195&amp;w=189&amp;sz=109&amp;hl=en&amp;start=1&amp;zoom=1&amp;tbnid=TqvPYJMFrCq_5M:&amp;tbnh=104&amp;tbnw=101&amp;ei=l8VzTuLhHLHWiALoj5izAg&amp;prev=/search?q=usmc+eagle+globe+and+anchor+clip+art&amp;hl=en&amp;sa=X&amp;tbm=isch&amp;prmd=ivns&amp;itbs=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endleton.marines.mil/Family/FamilyHousing/ResidentEnergyConservationProgram.aspx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google.com/imgres?imgurl=http://1st-radio-company-usmc.org/CLIP%20ART/EAGLE%20GLOBE%20ANCHOR%202.bmp&amp;imgrefurl=http://1st-radio-company-usmc.org/CLIP%20ART/CLIP%20ART.html&amp;usg=__owQzWuNWIHeqn4Mrme2Mk1XmbdY=&amp;h=195&amp;w=189&amp;sz=109&amp;hl=en&amp;start=1&amp;zoom=1&amp;tbnid=TqvPYJMFrCq_5M:&amp;tbnh=104&amp;tbnw=101&amp;ei=l8VzTuLhHLHWiALoj5izAg&amp;prev=/search?q=usmc+eagle+globe+and+anchor+clip+art&amp;hl=en&amp;sa=X&amp;tbm=isch&amp;prmd=ivns&amp;itbs=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www.google.com/imgres?imgurl=http://1st-radio-company-usmc.org/CLIP%20ART/EAGLE%20GLOBE%20ANCHOR%202.bmp&amp;imgrefurl=http://1st-radio-company-usmc.org/CLIP%20ART/CLIP%20ART.html&amp;usg=__owQzWuNWIHeqn4Mrme2Mk1XmbdY=&amp;h=195&amp;w=189&amp;sz=109&amp;hl=en&amp;start=1&amp;zoom=1&amp;tbnid=TqvPYJMFrCq_5M:&amp;tbnh=104&amp;tbnw=101&amp;ei=l8VzTuLhHLHWiALoj5izAg&amp;prev=/search?q=usmc+eagle+globe+and+anchor+clip+art&amp;hl=en&amp;sa=X&amp;tbm=isch&amp;prmd=ivns&amp;itbs=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www.google.com/imgres?imgurl=http://1st-radio-company-usmc.org/CLIP%20ART/EAGLE%20GLOBE%20ANCHOR%202.bmp&amp;imgrefurl=http://1st-radio-company-usmc.org/CLIP%20ART/CLIP%20ART.html&amp;usg=__owQzWuNWIHeqn4Mrme2Mk1XmbdY=&amp;h=195&amp;w=189&amp;sz=109&amp;hl=en&amp;start=1&amp;zoom=1&amp;tbnid=TqvPYJMFrCq_5M:&amp;tbnh=104&amp;tbnw=101&amp;ei=l8VzTuLhHLHWiALoj5izAg&amp;prev=/search?q=usmc+eagle+globe+and+anchor+clip+art&amp;hl=en&amp;sa=X&amp;tbm=isch&amp;prmd=ivns&amp;itbs=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www.google.com/imgres?imgurl=http://1st-radio-company-usmc.org/CLIP%20ART/EAGLE%20GLOBE%20ANCHOR%202.bmp&amp;imgrefurl=http://1st-radio-company-usmc.org/CLIP%20ART/CLIP%20ART.html&amp;usg=__owQzWuNWIHeqn4Mrme2Mk1XmbdY=&amp;h=195&amp;w=189&amp;sz=109&amp;hl=en&amp;start=1&amp;zoom=1&amp;tbnid=TqvPYJMFrCq_5M:&amp;tbnh=104&amp;tbnw=101&amp;ei=l8VzTuLhHLHWiALoj5izAg&amp;prev=/search?q=usmc+eagle+globe+and+anchor+clip+art&amp;hl=en&amp;sa=X&amp;tbm=isch&amp;prmd=ivns&amp;itbs=1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www.google.com/imgres?imgurl=http://1st-radio-company-usmc.org/CLIP%20ART/EAGLE%20GLOBE%20ANCHOR%202.bmp&amp;imgrefurl=http://1st-radio-company-usmc.org/CLIP%20ART/CLIP%20ART.html&amp;usg=__owQzWuNWIHeqn4Mrme2Mk1XmbdY=&amp;h=195&amp;w=189&amp;sz=109&amp;hl=en&amp;start=1&amp;zoom=1&amp;tbnid=TqvPYJMFrCq_5M:&amp;tbnh=104&amp;tbnw=101&amp;ei=l8VzTuLhHLHWiALoj5izAg&amp;prev=/search?q=usmc+eagle+globe+and+anchor+clip+art&amp;hl=en&amp;sa=X&amp;tbm=isch&amp;prmd=ivns&amp;itbs=1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1st-radio-company-usmc.org/CLIP%20ART/EAGLE%20GLOBE%20ANCHOR%202.bmp&amp;imgrefurl=http://1st-radio-company-usmc.org/CLIP%20ART/CLIP%20ART.html&amp;usg=__owQzWuNWIHeqn4Mrme2Mk1XmbdY=&amp;h=195&amp;w=189&amp;sz=109&amp;hl=en&amp;start=1&amp;zoom=1&amp;tbnid=TqvPYJMFrCq_5M:&amp;tbnh=104&amp;tbnw=101&amp;ei=l8VzTuLhHLHWiALoj5izAg&amp;prev=/search?q=usmc+eagle+globe+and+anchor+clip+art&amp;hl=en&amp;sa=X&amp;tbm=isch&amp;prmd=ivns&amp;itbs=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ndleton.marines.mil/Family/FamilyHousing/ResidentEnergyConservationProgram.aspx" TargetMode="External"/><Relationship Id="rId2" Type="http://schemas.openxmlformats.org/officeDocument/2006/relationships/hyperlink" Target="http://www.defensetravel.dod.mil/Docs/perdiem/browse/Allowances/BAH/Component_Breakdown/2013-BAH-Rate-Component-Breakdown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lincolnmilitary.com/camppendleton/" TargetMode="External"/><Relationship Id="rId5" Type="http://schemas.openxmlformats.org/officeDocument/2006/relationships/hyperlink" Target="mailto:yescs@yesenergymgmt.com" TargetMode="External"/><Relationship Id="rId4" Type="http://schemas.openxmlformats.org/officeDocument/2006/relationships/hyperlink" Target="http://www.yeslivegreen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hyperlink" Target="http://www.google.com/imgres?imgurl=http://1st-radio-company-usmc.org/CLIP%20ART/EAGLE%20GLOBE%20ANCHOR%202.bmp&amp;imgrefurl=http://1st-radio-company-usmc.org/CLIP%20ART/CLIP%20ART.html&amp;usg=__owQzWuNWIHeqn4Mrme2Mk1XmbdY=&amp;h=195&amp;w=189&amp;sz=109&amp;hl=en&amp;start=1&amp;zoom=1&amp;tbnid=TqvPYJMFrCq_5M:&amp;tbnh=104&amp;tbnw=101&amp;ei=l8VzTuLhHLHWiALoj5izAg&amp;prev=/search?q=usmc+eagle+globe+and+anchor+clip+art&amp;hl=en&amp;sa=X&amp;tbm=isch&amp;prmd=ivns&amp;itbs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1st-radio-company-usmc.org/CLIP%20ART/EAGLE%20GLOBE%20ANCHOR%202.bmp&amp;imgrefurl=http://1st-radio-company-usmc.org/CLIP%20ART/CLIP%20ART.html&amp;usg=__owQzWuNWIHeqn4Mrme2Mk1XmbdY=&amp;h=195&amp;w=189&amp;sz=109&amp;hl=en&amp;start=1&amp;zoom=1&amp;tbnid=TqvPYJMFrCq_5M:&amp;tbnh=104&amp;tbnw=101&amp;ei=l8VzTuLhHLHWiALoj5izAg&amp;prev=/search?q=usmc+eagle+globe+and+anchor+clip+art&amp;hl=en&amp;sa=X&amp;tbm=isch&amp;prmd=ivns&amp;itbs=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www.google.com/imgres?imgurl=http://1st-radio-company-usmc.org/CLIP%20ART/EAGLE%20GLOBE%20ANCHOR%202.bmp&amp;imgrefurl=http://1st-radio-company-usmc.org/CLIP%20ART/CLIP%20ART.html&amp;usg=__owQzWuNWIHeqn4Mrme2Mk1XmbdY=&amp;h=195&amp;w=189&amp;sz=109&amp;hl=en&amp;start=1&amp;zoom=1&amp;tbnid=TqvPYJMFrCq_5M:&amp;tbnh=104&amp;tbnw=101&amp;ei=l8VzTuLhHLHWiALoj5izAg&amp;prev=/search?q=usmc+eagle+globe+and+anchor+clip+art&amp;hl=en&amp;sa=X&amp;tbm=isch&amp;prmd=ivns&amp;itbs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hyperlink" Target="http://www.google.com/imgres?imgurl=http://1st-radio-company-usmc.org/CLIP%20ART/EAGLE%20GLOBE%20ANCHOR%202.bmp&amp;imgrefurl=http://1st-radio-company-usmc.org/CLIP%20ART/CLIP%20ART.html&amp;usg=__owQzWuNWIHeqn4Mrme2Mk1XmbdY=&amp;h=195&amp;w=189&amp;sz=109&amp;hl=en&amp;start=1&amp;zoom=1&amp;tbnid=TqvPYJMFrCq_5M:&amp;tbnh=104&amp;tbnw=101&amp;ei=l8VzTuLhHLHWiALoj5izAg&amp;prev=/search?q=usmc+eagle+globe+and+anchor+clip+art&amp;hl=en&amp;sa=X&amp;tbm=isch&amp;prmd=ivns&amp;itbs=1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3.jpeg"/><Relationship Id="rId4" Type="http://schemas.openxmlformats.org/officeDocument/2006/relationships/hyperlink" Target="http://www.google.com/imgres?imgurl=http://1st-radio-company-usmc.org/CLIP%20ART/EAGLE%20GLOBE%20ANCHOR%202.bmp&amp;imgrefurl=http://1st-radio-company-usmc.org/CLIP%20ART/CLIP%20ART.html&amp;usg=__owQzWuNWIHeqn4Mrme2Mk1XmbdY=&amp;h=195&amp;w=189&amp;sz=109&amp;hl=en&amp;start=1&amp;zoom=1&amp;tbnid=TqvPYJMFrCq_5M:&amp;tbnh=104&amp;tbnw=101&amp;ei=l8VzTuLhHLHWiALoj5izAg&amp;prev=/search?q=usmc+eagle+globe+and+anchor+clip+art&amp;hl=en&amp;sa=X&amp;tbm=isch&amp;prmd=ivns&amp;itbs=1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2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3.jpeg"/><Relationship Id="rId4" Type="http://schemas.openxmlformats.org/officeDocument/2006/relationships/hyperlink" Target="http://www.google.com/imgres?imgurl=http://1st-radio-company-usmc.org/CLIP%20ART/EAGLE%20GLOBE%20ANCHOR%202.bmp&amp;imgrefurl=http://1st-radio-company-usmc.org/CLIP%20ART/CLIP%20ART.html&amp;usg=__owQzWuNWIHeqn4Mrme2Mk1XmbdY=&amp;h=195&amp;w=189&amp;sz=109&amp;hl=en&amp;start=1&amp;zoom=1&amp;tbnid=TqvPYJMFrCq_5M:&amp;tbnh=104&amp;tbnw=101&amp;ei=l8VzTuLhHLHWiALoj5izAg&amp;prev=/search?q=usmc+eagle+globe+and+anchor+clip+art&amp;hl=en&amp;sa=X&amp;tbm=isch&amp;prmd=ivns&amp;itbs=1" TargetMode="External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 anchor="t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Marine Corps Base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Camp Pendleton</a:t>
            </a:r>
          </a:p>
        </p:txBody>
      </p:sp>
      <p:sp>
        <p:nvSpPr>
          <p:cNvPr id="22531" name="TextBox 11"/>
          <p:cNvSpPr txBox="1">
            <a:spLocks noChangeArrowheads="1"/>
          </p:cNvSpPr>
          <p:nvPr/>
        </p:nvSpPr>
        <p:spPr bwMode="auto">
          <a:xfrm>
            <a:off x="4114800" y="2492925"/>
            <a:ext cx="5029200" cy="247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400" dirty="0" smtClean="0">
                <a:cs typeface="Arial" pitchFamily="34" charset="0"/>
              </a:rPr>
              <a:t>Resident </a:t>
            </a:r>
            <a:r>
              <a:rPr lang="en-US" sz="2400" dirty="0">
                <a:cs typeface="Arial" pitchFamily="34" charset="0"/>
              </a:rPr>
              <a:t>Energy Conservation Program (RECP</a:t>
            </a:r>
            <a:r>
              <a:rPr lang="en-US" sz="2400" dirty="0" smtClean="0">
                <a:cs typeface="Arial" pitchFamily="34" charset="0"/>
              </a:rPr>
              <a:t>)</a:t>
            </a:r>
            <a:endParaRPr lang="en-US" sz="2400" dirty="0"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sz="2400" dirty="0">
                <a:cs typeface="Arial" pitchFamily="34" charset="0"/>
              </a:rPr>
              <a:t>for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400" dirty="0" smtClean="0">
                <a:cs typeface="Arial" pitchFamily="34" charset="0"/>
              </a:rPr>
              <a:t>Lincoln Military Housing </a:t>
            </a:r>
            <a:r>
              <a:rPr lang="en-US" sz="2400" dirty="0">
                <a:cs typeface="Arial" pitchFamily="34" charset="0"/>
              </a:rPr>
              <a:t>Residents</a:t>
            </a:r>
            <a:r>
              <a:rPr lang="en-US" sz="2400" dirty="0">
                <a:latin typeface="Verdana" pitchFamily="34" charset="0"/>
                <a:cs typeface="Vrinda" pitchFamily="2" charset="0"/>
              </a:rPr>
              <a:t> </a:t>
            </a:r>
          </a:p>
          <a:p>
            <a:pPr algn="ctr" eaLnBrk="0" hangingPunct="0">
              <a:lnSpc>
                <a:spcPct val="90000"/>
              </a:lnSpc>
            </a:pPr>
            <a:endParaRPr lang="en-US" sz="2400" dirty="0"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</a:pPr>
            <a:endParaRPr lang="en-US" sz="2800" dirty="0"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sz="2400" dirty="0">
                <a:cs typeface="Arial" pitchFamily="34" charset="0"/>
              </a:rPr>
              <a:t> </a:t>
            </a:r>
          </a:p>
        </p:txBody>
      </p:sp>
      <p:pic>
        <p:nvPicPr>
          <p:cNvPr id="22532" name="Picture 5" descr="RECP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57338"/>
            <a:ext cx="3733800" cy="4638675"/>
          </a:xfrm>
        </p:spPr>
      </p:pic>
      <p:pic>
        <p:nvPicPr>
          <p:cNvPr id="22533" name="Picture 2" descr="http://www.barrettresourcegroup.com/images/CPEN%20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0175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0" descr="http://t1.gstatic.com/images?q=tbn:ANd9GcQolXWgjcnzvLoJJQUSc0pLn_I4bu_0Nrv4hLhehkM1LJLJGvYdKEXzM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152400"/>
            <a:ext cx="111442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barrettresourcegroup.com/images/CPEN%20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0175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10" descr="http://t1.gstatic.com/images?q=tbn:ANd9GcQolXWgjcnzvLoJJQUSc0pLn_I4bu_0Nrv4hLhehkM1LJLJGvYdKEXzM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152400"/>
            <a:ext cx="111442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1066800" y="171450"/>
            <a:ext cx="6934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cs typeface="Arial" pitchFamily="34" charset="0"/>
              </a:rPr>
              <a:t>RECP Program </a:t>
            </a:r>
          </a:p>
          <a:p>
            <a:pPr algn="ctr"/>
            <a:r>
              <a:rPr lang="en-US" sz="3600" dirty="0">
                <a:cs typeface="Arial" pitchFamily="34" charset="0"/>
              </a:rPr>
              <a:t>Concept of Operations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90550" y="1625600"/>
            <a:ext cx="7924800" cy="43150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kern="0" dirty="0">
                <a:latin typeface="Arial" charset="0"/>
              </a:rPr>
              <a:t>Establish Housing Types</a:t>
            </a:r>
          </a:p>
          <a:p>
            <a:pPr marL="631825" lvl="1" indent="-233363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kern="0" dirty="0" smtClean="0">
                <a:latin typeface="Arial" charset="0"/>
              </a:rPr>
              <a:t>Based </a:t>
            </a:r>
            <a:r>
              <a:rPr lang="en-US" sz="2000" kern="0" dirty="0">
                <a:latin typeface="Arial" charset="0"/>
              </a:rPr>
              <a:t>on </a:t>
            </a:r>
            <a:r>
              <a:rPr lang="en-US" sz="2000" kern="0" dirty="0" smtClean="0">
                <a:latin typeface="Arial" charset="0"/>
              </a:rPr>
              <a:t>location, size</a:t>
            </a:r>
            <a:r>
              <a:rPr lang="en-US" sz="2000" kern="0" dirty="0">
                <a:latin typeface="Arial" charset="0"/>
              </a:rPr>
              <a:t>, style, age, </a:t>
            </a:r>
            <a:r>
              <a:rPr lang="en-US" sz="2000" kern="0" dirty="0" smtClean="0">
                <a:latin typeface="Arial" charset="0"/>
              </a:rPr>
              <a:t>number of bedrooms </a:t>
            </a:r>
            <a:r>
              <a:rPr lang="en-US" kern="0" dirty="0" smtClean="0"/>
              <a:t> </a:t>
            </a:r>
            <a:endParaRPr lang="en-US" kern="0" dirty="0"/>
          </a:p>
          <a:p>
            <a:pPr marL="3429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Arial" charset="0"/>
              </a:rPr>
              <a:t>Electric Metering</a:t>
            </a:r>
            <a:endParaRPr lang="en-US" sz="2400" kern="0" dirty="0"/>
          </a:p>
          <a:p>
            <a:pPr marL="631825" lvl="1" indent="-233363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kern="0" dirty="0" smtClean="0"/>
              <a:t>Lincoln </a:t>
            </a:r>
            <a:r>
              <a:rPr lang="en-US" sz="2000" kern="0" dirty="0"/>
              <a:t>Properties </a:t>
            </a:r>
            <a:r>
              <a:rPr lang="en-US" sz="2000" kern="0" dirty="0" smtClean="0"/>
              <a:t>are 100% metered</a:t>
            </a:r>
            <a:endParaRPr lang="en-US" sz="2000" kern="0" dirty="0"/>
          </a:p>
          <a:p>
            <a:pPr marL="631825" lvl="1" indent="-233363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kern="0" dirty="0"/>
              <a:t>Hunt Properties (Deluz) are 100% metered</a:t>
            </a:r>
            <a:endParaRPr lang="en-US" kern="0" dirty="0"/>
          </a:p>
          <a:p>
            <a:pPr marL="3429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kern="0" dirty="0">
                <a:latin typeface="Arial" charset="0"/>
              </a:rPr>
              <a:t>Calculate Average Usage for each Type each Month  </a:t>
            </a:r>
          </a:p>
          <a:p>
            <a:pPr marL="631825" lvl="1" indent="-233363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kern="0" dirty="0">
                <a:latin typeface="Arial" charset="0"/>
              </a:rPr>
              <a:t>Top/bottom 5% not considered in average </a:t>
            </a:r>
          </a:p>
          <a:p>
            <a:pPr marL="3429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kern="0" dirty="0">
                <a:latin typeface="Arial" charset="0"/>
              </a:rPr>
              <a:t>Establish Average Range</a:t>
            </a:r>
          </a:p>
          <a:p>
            <a:pPr marL="631825" lvl="1" indent="-233363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kern="0" dirty="0">
                <a:latin typeface="Arial" charset="0"/>
              </a:rPr>
              <a:t>Residents within +/- 10% of average have no cost impact</a:t>
            </a:r>
          </a:p>
          <a:p>
            <a:pPr marL="625475" lvl="1" indent="-223838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kern="0" dirty="0">
                <a:latin typeface="Arial" charset="0"/>
              </a:rPr>
              <a:t>Residents outside range will get a refund or be billed for only excess not total </a:t>
            </a:r>
          </a:p>
        </p:txBody>
      </p:sp>
      <p:sp>
        <p:nvSpPr>
          <p:cNvPr id="33798" name="Slide Number Placeholder 12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492875"/>
            <a:ext cx="5334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234753A3-B9C9-4E58-BFEA-78C63CB58CE2}" type="slidenum">
              <a:rPr lang="en-US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http://www.barrettresourcegroup.com/images/CPEN%20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0175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0" descr="http://t1.gstatic.com/images?q=tbn:ANd9GcQolXWgjcnzvLoJJQUSc0pLn_I4bu_0Nrv4hLhehkM1LJLJGvYdKEXzM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152400"/>
            <a:ext cx="111442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90550" y="1371600"/>
            <a:ext cx="7924800" cy="1285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1825" lvl="1" indent="-233363" eaLnBrk="0" hangingPunct="0">
              <a:spcBef>
                <a:spcPct val="20000"/>
              </a:spcBef>
              <a:defRPr/>
            </a:pPr>
            <a:r>
              <a:rPr lang="en-US" sz="2000" kern="0" dirty="0">
                <a:latin typeface="Arial" charset="0"/>
              </a:rPr>
              <a:t> </a:t>
            </a:r>
            <a:r>
              <a:rPr lang="en-US" kern="0" dirty="0"/>
              <a:t> </a:t>
            </a:r>
          </a:p>
          <a:p>
            <a:pPr marL="342900" lvl="1" indent="-342900" algn="ctr" eaLnBrk="0" hangingPunct="0">
              <a:spcBef>
                <a:spcPct val="20000"/>
              </a:spcBef>
              <a:defRPr/>
            </a:pPr>
            <a:r>
              <a:rPr lang="en-US" sz="2400" u="sng" dirty="0">
                <a:cs typeface="Arial" pitchFamily="34" charset="0"/>
              </a:rPr>
              <a:t>Notional / Example Monthly Electric Usage</a:t>
            </a:r>
          </a:p>
          <a:p>
            <a:pPr marL="342900" lvl="1" indent="-342900" eaLnBrk="0" hangingPunct="0">
              <a:spcBef>
                <a:spcPct val="20000"/>
              </a:spcBef>
              <a:defRPr/>
            </a:pPr>
            <a:endParaRPr lang="en-US" sz="2400" kern="0" dirty="0">
              <a:cs typeface="Arial" pitchFamily="34" charset="0"/>
            </a:endParaRP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595313" y="6199188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1031" name="TextBox 25"/>
          <p:cNvSpPr txBox="1">
            <a:spLocks noChangeArrowheads="1"/>
          </p:cNvSpPr>
          <p:nvPr/>
        </p:nvSpPr>
        <p:spPr bwMode="auto">
          <a:xfrm>
            <a:off x="5867400" y="3352800"/>
            <a:ext cx="3111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1032" name="TextBox 28"/>
          <p:cNvSpPr txBox="1">
            <a:spLocks noChangeArrowheads="1"/>
          </p:cNvSpPr>
          <p:nvPr/>
        </p:nvSpPr>
        <p:spPr bwMode="auto">
          <a:xfrm>
            <a:off x="5867400" y="3733800"/>
            <a:ext cx="3111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1033" name="TextBox 29"/>
          <p:cNvSpPr txBox="1">
            <a:spLocks noChangeArrowheads="1"/>
          </p:cNvSpPr>
          <p:nvPr/>
        </p:nvSpPr>
        <p:spPr bwMode="auto">
          <a:xfrm>
            <a:off x="5867400" y="4267200"/>
            <a:ext cx="3111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09900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1034" name="TextBox 30"/>
          <p:cNvSpPr txBox="1">
            <a:spLocks noChangeArrowheads="1"/>
          </p:cNvSpPr>
          <p:nvPr/>
        </p:nvSpPr>
        <p:spPr bwMode="auto">
          <a:xfrm>
            <a:off x="6172200" y="3352800"/>
            <a:ext cx="244633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 dirty="0">
                <a:solidFill>
                  <a:srgbClr val="FF0066"/>
                </a:solidFill>
                <a:latin typeface="Arial Black" pitchFamily="34" charset="0"/>
              </a:rPr>
              <a:t>Bill for use over 110 kWh</a:t>
            </a:r>
          </a:p>
        </p:txBody>
      </p:sp>
      <p:sp>
        <p:nvSpPr>
          <p:cNvPr id="1035" name="TextBox 31"/>
          <p:cNvSpPr txBox="1">
            <a:spLocks noChangeArrowheads="1"/>
          </p:cNvSpPr>
          <p:nvPr/>
        </p:nvSpPr>
        <p:spPr bwMode="auto">
          <a:xfrm>
            <a:off x="6172200" y="3733800"/>
            <a:ext cx="25701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 dirty="0">
                <a:latin typeface="Arial Black" pitchFamily="34" charset="0"/>
              </a:rPr>
              <a:t>No Credit and No Bill from</a:t>
            </a:r>
            <a:br>
              <a:rPr lang="en-US" sz="1300" b="1" dirty="0">
                <a:latin typeface="Arial Black" pitchFamily="34" charset="0"/>
              </a:rPr>
            </a:br>
            <a:r>
              <a:rPr lang="en-US" sz="1300" b="1" dirty="0">
                <a:latin typeface="Arial Black" pitchFamily="34" charset="0"/>
              </a:rPr>
              <a:t>90 kWh to 110 kWh</a:t>
            </a:r>
          </a:p>
        </p:txBody>
      </p:sp>
      <p:sp>
        <p:nvSpPr>
          <p:cNvPr id="1036" name="TextBox 32"/>
          <p:cNvSpPr txBox="1">
            <a:spLocks noChangeArrowheads="1"/>
          </p:cNvSpPr>
          <p:nvPr/>
        </p:nvSpPr>
        <p:spPr bwMode="auto">
          <a:xfrm>
            <a:off x="6096000" y="4267200"/>
            <a:ext cx="27225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 dirty="0">
                <a:solidFill>
                  <a:srgbClr val="009900"/>
                </a:solidFill>
                <a:latin typeface="Arial Black" pitchFamily="34" charset="0"/>
              </a:rPr>
              <a:t>Credit for use under 90 kWh</a:t>
            </a:r>
          </a:p>
        </p:txBody>
      </p:sp>
      <p:sp>
        <p:nvSpPr>
          <p:cNvPr id="1037" name="TextBox 33"/>
          <p:cNvSpPr txBox="1">
            <a:spLocks noChangeArrowheads="1"/>
          </p:cNvSpPr>
          <p:nvPr/>
        </p:nvSpPr>
        <p:spPr bwMode="auto">
          <a:xfrm>
            <a:off x="6172200" y="2667000"/>
            <a:ext cx="2314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Arial Black" pitchFamily="34" charset="0"/>
              </a:rPr>
              <a:t>Example Individual</a:t>
            </a:r>
          </a:p>
          <a:p>
            <a:pPr algn="ctr"/>
            <a:r>
              <a:rPr lang="en-US" sz="1600" dirty="0">
                <a:latin typeface="Arial Black" pitchFamily="34" charset="0"/>
              </a:rPr>
              <a:t>Resident Impacts</a:t>
            </a:r>
          </a:p>
        </p:txBody>
      </p:sp>
      <p:sp>
        <p:nvSpPr>
          <p:cNvPr id="47" name="Slide Number Placeholder 4"/>
          <p:cNvSpPr txBox="1">
            <a:spLocks/>
          </p:cNvSpPr>
          <p:nvPr/>
        </p:nvSpPr>
        <p:spPr>
          <a:xfrm>
            <a:off x="595313" y="6199188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039" name="TextBox 7"/>
          <p:cNvSpPr txBox="1">
            <a:spLocks noChangeArrowheads="1"/>
          </p:cNvSpPr>
          <p:nvPr/>
        </p:nvSpPr>
        <p:spPr bwMode="auto">
          <a:xfrm rot="-5400000">
            <a:off x="-524668" y="3572668"/>
            <a:ext cx="2463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Arial Black" pitchFamily="34" charset="0"/>
              </a:rPr>
              <a:t>Consumption (kWh)</a:t>
            </a:r>
          </a:p>
        </p:txBody>
      </p:sp>
      <p:sp>
        <p:nvSpPr>
          <p:cNvPr id="111" name="Slide Number Placeholder 4"/>
          <p:cNvSpPr txBox="1">
            <a:spLocks/>
          </p:cNvSpPr>
          <p:nvPr/>
        </p:nvSpPr>
        <p:spPr>
          <a:xfrm>
            <a:off x="976313" y="4675188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fld id="{870C9566-209E-4582-B6F7-E2ED4B3458BA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r>
              <a:rPr lang="en-US" sz="1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of 12</a:t>
            </a:r>
          </a:p>
        </p:txBody>
      </p:sp>
      <p:graphicFrame>
        <p:nvGraphicFramePr>
          <p:cNvPr id="1026" name="Chart 5"/>
          <p:cNvGraphicFramePr>
            <a:graphicFrameLocks/>
          </p:cNvGraphicFramePr>
          <p:nvPr/>
        </p:nvGraphicFramePr>
        <p:xfrm>
          <a:off x="838200" y="2438400"/>
          <a:ext cx="4959350" cy="2819400"/>
        </p:xfrm>
        <a:graphic>
          <a:graphicData uri="http://schemas.openxmlformats.org/presentationml/2006/ole">
            <p:oleObj spid="_x0000_s1026" name="Worksheet" r:id="rId7" imgW="5819775" imgH="2905125" progId="Excel.Sheet.8">
              <p:embed/>
            </p:oleObj>
          </a:graphicData>
        </a:graphic>
      </p:graphicFrame>
      <p:sp>
        <p:nvSpPr>
          <p:cNvPr id="1041" name="TextBox 9"/>
          <p:cNvSpPr txBox="1">
            <a:spLocks noChangeArrowheads="1"/>
          </p:cNvSpPr>
          <p:nvPr/>
        </p:nvSpPr>
        <p:spPr bwMode="auto">
          <a:xfrm>
            <a:off x="2932113" y="3608388"/>
            <a:ext cx="3286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Arial Black" pitchFamily="34" charset="0"/>
              </a:rPr>
              <a:t>x</a:t>
            </a:r>
          </a:p>
        </p:txBody>
      </p:sp>
      <p:sp>
        <p:nvSpPr>
          <p:cNvPr id="1042" name="TextBox 10"/>
          <p:cNvSpPr txBox="1">
            <a:spLocks noChangeArrowheads="1"/>
          </p:cNvSpPr>
          <p:nvPr/>
        </p:nvSpPr>
        <p:spPr bwMode="auto">
          <a:xfrm>
            <a:off x="2527300" y="3644900"/>
            <a:ext cx="3286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Arial Black" pitchFamily="34" charset="0"/>
              </a:rPr>
              <a:t>x</a:t>
            </a:r>
          </a:p>
        </p:txBody>
      </p:sp>
      <p:sp>
        <p:nvSpPr>
          <p:cNvPr id="1043" name="TextBox 11"/>
          <p:cNvSpPr txBox="1">
            <a:spLocks noChangeArrowheads="1"/>
          </p:cNvSpPr>
          <p:nvPr/>
        </p:nvSpPr>
        <p:spPr bwMode="auto">
          <a:xfrm>
            <a:off x="3467100" y="3414713"/>
            <a:ext cx="3286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Arial Black" pitchFamily="34" charset="0"/>
              </a:rPr>
              <a:t>x</a:t>
            </a:r>
          </a:p>
        </p:txBody>
      </p:sp>
      <p:sp>
        <p:nvSpPr>
          <p:cNvPr id="1044" name="TextBox 12"/>
          <p:cNvSpPr txBox="1">
            <a:spLocks noChangeArrowheads="1"/>
          </p:cNvSpPr>
          <p:nvPr/>
        </p:nvSpPr>
        <p:spPr bwMode="auto">
          <a:xfrm>
            <a:off x="3062288" y="3319463"/>
            <a:ext cx="3286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Arial Black" pitchFamily="34" charset="0"/>
              </a:rPr>
              <a:t>x</a:t>
            </a:r>
          </a:p>
        </p:txBody>
      </p:sp>
      <p:sp>
        <p:nvSpPr>
          <p:cNvPr id="1045" name="TextBox 13"/>
          <p:cNvSpPr txBox="1">
            <a:spLocks noChangeArrowheads="1"/>
          </p:cNvSpPr>
          <p:nvPr/>
        </p:nvSpPr>
        <p:spPr bwMode="auto">
          <a:xfrm>
            <a:off x="3332163" y="3719513"/>
            <a:ext cx="3286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Arial Black" pitchFamily="34" charset="0"/>
              </a:rPr>
              <a:t>x</a:t>
            </a:r>
          </a:p>
        </p:txBody>
      </p:sp>
      <p:sp>
        <p:nvSpPr>
          <p:cNvPr id="1046" name="TextBox 14"/>
          <p:cNvSpPr txBox="1">
            <a:spLocks noChangeArrowheads="1"/>
          </p:cNvSpPr>
          <p:nvPr/>
        </p:nvSpPr>
        <p:spPr bwMode="auto">
          <a:xfrm>
            <a:off x="3960813" y="3673475"/>
            <a:ext cx="3286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Arial Black" pitchFamily="34" charset="0"/>
              </a:rPr>
              <a:t>x</a:t>
            </a:r>
          </a:p>
        </p:txBody>
      </p:sp>
      <p:sp>
        <p:nvSpPr>
          <p:cNvPr id="1047" name="TextBox 16"/>
          <p:cNvSpPr txBox="1">
            <a:spLocks noChangeArrowheads="1"/>
          </p:cNvSpPr>
          <p:nvPr/>
        </p:nvSpPr>
        <p:spPr bwMode="auto">
          <a:xfrm>
            <a:off x="2239963" y="3516313"/>
            <a:ext cx="3286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Arial Black" pitchFamily="34" charset="0"/>
              </a:rPr>
              <a:t>x</a:t>
            </a:r>
          </a:p>
        </p:txBody>
      </p:sp>
      <p:sp>
        <p:nvSpPr>
          <p:cNvPr id="1048" name="TextBox 17"/>
          <p:cNvSpPr txBox="1">
            <a:spLocks noChangeArrowheads="1"/>
          </p:cNvSpPr>
          <p:nvPr/>
        </p:nvSpPr>
        <p:spPr bwMode="auto">
          <a:xfrm>
            <a:off x="2662238" y="3395663"/>
            <a:ext cx="276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Arial Black" pitchFamily="34" charset="0"/>
              </a:rPr>
              <a:t>x</a:t>
            </a:r>
          </a:p>
        </p:txBody>
      </p:sp>
      <p:sp>
        <p:nvSpPr>
          <p:cNvPr id="1049" name="TextBox 20"/>
          <p:cNvSpPr txBox="1">
            <a:spLocks noChangeArrowheads="1"/>
          </p:cNvSpPr>
          <p:nvPr/>
        </p:nvSpPr>
        <p:spPr bwMode="auto">
          <a:xfrm>
            <a:off x="3649663" y="3625850"/>
            <a:ext cx="3286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Arial Black" pitchFamily="34" charset="0"/>
              </a:rPr>
              <a:t>x</a:t>
            </a:r>
          </a:p>
        </p:txBody>
      </p:sp>
      <p:sp>
        <p:nvSpPr>
          <p:cNvPr id="1050" name="TextBox 21"/>
          <p:cNvSpPr txBox="1">
            <a:spLocks noChangeArrowheads="1"/>
          </p:cNvSpPr>
          <p:nvPr/>
        </p:nvSpPr>
        <p:spPr bwMode="auto">
          <a:xfrm>
            <a:off x="3854450" y="3309938"/>
            <a:ext cx="3286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Arial Black" pitchFamily="34" charset="0"/>
              </a:rPr>
              <a:t>x</a:t>
            </a:r>
          </a:p>
        </p:txBody>
      </p:sp>
      <p:sp>
        <p:nvSpPr>
          <p:cNvPr id="1051" name="TextBox 22"/>
          <p:cNvSpPr txBox="1">
            <a:spLocks noChangeArrowheads="1"/>
          </p:cNvSpPr>
          <p:nvPr/>
        </p:nvSpPr>
        <p:spPr bwMode="auto">
          <a:xfrm>
            <a:off x="2681288" y="3074988"/>
            <a:ext cx="3286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1052" name="TextBox 23"/>
          <p:cNvSpPr txBox="1">
            <a:spLocks noChangeArrowheads="1"/>
          </p:cNvSpPr>
          <p:nvPr/>
        </p:nvSpPr>
        <p:spPr bwMode="auto">
          <a:xfrm>
            <a:off x="3043238" y="2752725"/>
            <a:ext cx="3286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1053" name="TextBox 24"/>
          <p:cNvSpPr txBox="1">
            <a:spLocks noChangeArrowheads="1"/>
          </p:cNvSpPr>
          <p:nvPr/>
        </p:nvSpPr>
        <p:spPr bwMode="auto">
          <a:xfrm>
            <a:off x="3649663" y="2914650"/>
            <a:ext cx="3286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1054" name="TextBox 26"/>
          <p:cNvSpPr txBox="1">
            <a:spLocks noChangeArrowheads="1"/>
          </p:cNvSpPr>
          <p:nvPr/>
        </p:nvSpPr>
        <p:spPr bwMode="auto">
          <a:xfrm>
            <a:off x="2209800" y="3962400"/>
            <a:ext cx="3286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9900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1055" name="TextBox 27"/>
          <p:cNvSpPr txBox="1">
            <a:spLocks noChangeArrowheads="1"/>
          </p:cNvSpPr>
          <p:nvPr/>
        </p:nvSpPr>
        <p:spPr bwMode="auto">
          <a:xfrm>
            <a:off x="3584575" y="4291013"/>
            <a:ext cx="3286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9900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1056" name="Up-Down Arrow 32"/>
          <p:cNvSpPr>
            <a:spLocks noChangeArrowheads="1"/>
          </p:cNvSpPr>
          <p:nvPr/>
        </p:nvSpPr>
        <p:spPr bwMode="auto">
          <a:xfrm>
            <a:off x="3649663" y="3997325"/>
            <a:ext cx="155575" cy="381000"/>
          </a:xfrm>
          <a:prstGeom prst="upDownArrow">
            <a:avLst>
              <a:gd name="adj1" fmla="val 50000"/>
              <a:gd name="adj2" fmla="val 49989"/>
            </a:avLst>
          </a:prstGeom>
          <a:solidFill>
            <a:srgbClr val="00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 b="1" dirty="0">
              <a:solidFill>
                <a:srgbClr val="00CC00"/>
              </a:solidFill>
              <a:latin typeface="Arial Black" pitchFamily="34" charset="0"/>
            </a:endParaRPr>
          </a:p>
        </p:txBody>
      </p:sp>
      <p:sp>
        <p:nvSpPr>
          <p:cNvPr id="1057" name="Up-Down Arrow 33"/>
          <p:cNvSpPr>
            <a:spLocks noChangeArrowheads="1"/>
          </p:cNvSpPr>
          <p:nvPr/>
        </p:nvSpPr>
        <p:spPr bwMode="auto">
          <a:xfrm>
            <a:off x="3125788" y="3001963"/>
            <a:ext cx="155575" cy="381000"/>
          </a:xfrm>
          <a:prstGeom prst="upDownArrow">
            <a:avLst>
              <a:gd name="adj1" fmla="val 50000"/>
              <a:gd name="adj2" fmla="val 49989"/>
            </a:avLst>
          </a:prstGeom>
          <a:solidFill>
            <a:srgbClr val="FF151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 b="1" dirty="0">
              <a:solidFill>
                <a:srgbClr val="00CC00"/>
              </a:solidFill>
              <a:latin typeface="Arial Black" pitchFamily="34" charset="0"/>
            </a:endParaRPr>
          </a:p>
        </p:txBody>
      </p:sp>
      <p:sp>
        <p:nvSpPr>
          <p:cNvPr id="1058" name="TextBox 27"/>
          <p:cNvSpPr txBox="1">
            <a:spLocks noChangeArrowheads="1"/>
          </p:cNvSpPr>
          <p:nvPr/>
        </p:nvSpPr>
        <p:spPr bwMode="auto">
          <a:xfrm>
            <a:off x="3165475" y="4051300"/>
            <a:ext cx="327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9900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1059" name="TextBox 27"/>
          <p:cNvSpPr txBox="1">
            <a:spLocks noChangeArrowheads="1"/>
          </p:cNvSpPr>
          <p:nvPr/>
        </p:nvSpPr>
        <p:spPr bwMode="auto">
          <a:xfrm>
            <a:off x="2832100" y="3940175"/>
            <a:ext cx="395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9900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1060" name="TextBox 22"/>
          <p:cNvSpPr txBox="1">
            <a:spLocks noChangeArrowheads="1"/>
          </p:cNvSpPr>
          <p:nvPr/>
        </p:nvSpPr>
        <p:spPr bwMode="auto">
          <a:xfrm>
            <a:off x="2286000" y="2949575"/>
            <a:ext cx="3286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1061" name="TextBox 27"/>
          <p:cNvSpPr txBox="1">
            <a:spLocks noChangeArrowheads="1"/>
          </p:cNvSpPr>
          <p:nvPr/>
        </p:nvSpPr>
        <p:spPr bwMode="auto">
          <a:xfrm>
            <a:off x="3962400" y="3927475"/>
            <a:ext cx="327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9900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1062" name="TextBox 27"/>
          <p:cNvSpPr txBox="1">
            <a:spLocks noChangeArrowheads="1"/>
          </p:cNvSpPr>
          <p:nvPr/>
        </p:nvSpPr>
        <p:spPr bwMode="auto">
          <a:xfrm>
            <a:off x="2644775" y="4124325"/>
            <a:ext cx="327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9900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1063" name="TextBox 27"/>
          <p:cNvSpPr txBox="1">
            <a:spLocks noChangeArrowheads="1"/>
          </p:cNvSpPr>
          <p:nvPr/>
        </p:nvSpPr>
        <p:spPr bwMode="auto">
          <a:xfrm>
            <a:off x="3787775" y="3983038"/>
            <a:ext cx="3270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9900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1064" name="TextBox 24"/>
          <p:cNvSpPr txBox="1">
            <a:spLocks noChangeArrowheads="1"/>
          </p:cNvSpPr>
          <p:nvPr/>
        </p:nvSpPr>
        <p:spPr bwMode="auto">
          <a:xfrm>
            <a:off x="3352800" y="2955925"/>
            <a:ext cx="3286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1065" name="TextBox 24"/>
          <p:cNvSpPr txBox="1">
            <a:spLocks noChangeArrowheads="1"/>
          </p:cNvSpPr>
          <p:nvPr/>
        </p:nvSpPr>
        <p:spPr bwMode="auto">
          <a:xfrm>
            <a:off x="3819525" y="3108325"/>
            <a:ext cx="3286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1066" name="Rectangle 2"/>
          <p:cNvSpPr>
            <a:spLocks noChangeArrowheads="1"/>
          </p:cNvSpPr>
          <p:nvPr/>
        </p:nvSpPr>
        <p:spPr bwMode="auto">
          <a:xfrm>
            <a:off x="1066800" y="171450"/>
            <a:ext cx="6934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cs typeface="Arial" pitchFamily="34" charset="0"/>
              </a:rPr>
              <a:t>RECP Program </a:t>
            </a:r>
          </a:p>
          <a:p>
            <a:pPr algn="ctr"/>
            <a:r>
              <a:rPr lang="en-US" sz="3600" dirty="0">
                <a:cs typeface="Arial" pitchFamily="34" charset="0"/>
              </a:rPr>
              <a:t>Concept of Operations</a:t>
            </a:r>
          </a:p>
        </p:txBody>
      </p:sp>
      <p:sp>
        <p:nvSpPr>
          <p:cNvPr id="1067" name="Slide Number Placeholder 12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492875"/>
            <a:ext cx="5334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2382A40F-743B-4F38-92C7-D9DD80E66E0B}" type="slidenum">
              <a:rPr lang="en-US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90800" y="4800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Spring Month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arrettresourcegroup.com/images/CPEN%20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0175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0" descr="http://t1.gstatic.com/images?q=tbn:ANd9GcQolXWgjcnzvLoJJQUSc0pLn_I4bu_0Nrv4hLhehkM1LJLJGvYdKEXzM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152400"/>
            <a:ext cx="111442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91275" y="1371600"/>
            <a:ext cx="7924800" cy="128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1825" lvl="1" indent="-233363" eaLnBrk="0" hangingPunct="0">
              <a:spcBef>
                <a:spcPct val="20000"/>
              </a:spcBef>
              <a:defRPr/>
            </a:pPr>
            <a:r>
              <a:rPr lang="en-US" sz="2000" kern="0" dirty="0" smtClean="0"/>
              <a:t> </a:t>
            </a:r>
            <a:r>
              <a:rPr lang="en-US" kern="0" dirty="0" smtClean="0">
                <a:latin typeface="Arial" pitchFamily="34" charset="0"/>
              </a:rPr>
              <a:t> </a:t>
            </a:r>
          </a:p>
          <a:p>
            <a:pPr marL="342900" lvl="1" indent="-342900" algn="ctr" eaLnBrk="0" hangingPunct="0">
              <a:spcBef>
                <a:spcPct val="20000"/>
              </a:spcBef>
              <a:defRPr/>
            </a:pP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Notional / Example Monthly Electric Usage</a:t>
            </a:r>
          </a:p>
          <a:p>
            <a:pPr marL="342900" lvl="1" indent="-342900" eaLnBrk="0" hangingPunct="0">
              <a:spcBef>
                <a:spcPct val="20000"/>
              </a:spcBef>
              <a:defRPr/>
            </a:pPr>
            <a:endParaRPr lang="en-US" sz="2400" kern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595313" y="61991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25"/>
          <p:cNvSpPr txBox="1">
            <a:spLocks noChangeArrowheads="1"/>
          </p:cNvSpPr>
          <p:nvPr/>
        </p:nvSpPr>
        <p:spPr bwMode="auto">
          <a:xfrm>
            <a:off x="5867400" y="3352800"/>
            <a:ext cx="3111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15" name="TextBox 28"/>
          <p:cNvSpPr txBox="1">
            <a:spLocks noChangeArrowheads="1"/>
          </p:cNvSpPr>
          <p:nvPr/>
        </p:nvSpPr>
        <p:spPr bwMode="auto">
          <a:xfrm>
            <a:off x="5867400" y="3733800"/>
            <a:ext cx="3111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16" name="TextBox 29"/>
          <p:cNvSpPr txBox="1">
            <a:spLocks noChangeArrowheads="1"/>
          </p:cNvSpPr>
          <p:nvPr/>
        </p:nvSpPr>
        <p:spPr bwMode="auto">
          <a:xfrm>
            <a:off x="5867400" y="4267200"/>
            <a:ext cx="3111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09900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17" name="TextBox 30"/>
          <p:cNvSpPr txBox="1">
            <a:spLocks noChangeArrowheads="1"/>
          </p:cNvSpPr>
          <p:nvPr/>
        </p:nvSpPr>
        <p:spPr bwMode="auto">
          <a:xfrm>
            <a:off x="6172200" y="3352800"/>
            <a:ext cx="244560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 dirty="0">
                <a:solidFill>
                  <a:srgbClr val="FF0066"/>
                </a:solidFill>
                <a:latin typeface="Arial Black" pitchFamily="34" charset="0"/>
              </a:rPr>
              <a:t>Bill for use over </a:t>
            </a:r>
            <a:r>
              <a:rPr lang="en-US" sz="1300" b="1" dirty="0" smtClean="0">
                <a:solidFill>
                  <a:srgbClr val="FF0066"/>
                </a:solidFill>
                <a:latin typeface="Arial Black" pitchFamily="34" charset="0"/>
              </a:rPr>
              <a:t>121 </a:t>
            </a:r>
            <a:r>
              <a:rPr lang="en-US" sz="1300" b="1" dirty="0">
                <a:solidFill>
                  <a:srgbClr val="FF0066"/>
                </a:solidFill>
                <a:latin typeface="Arial Black" pitchFamily="34" charset="0"/>
              </a:rPr>
              <a:t>kWh</a:t>
            </a:r>
          </a:p>
        </p:txBody>
      </p:sp>
      <p:sp>
        <p:nvSpPr>
          <p:cNvPr id="18" name="TextBox 31"/>
          <p:cNvSpPr txBox="1">
            <a:spLocks noChangeArrowheads="1"/>
          </p:cNvSpPr>
          <p:nvPr/>
        </p:nvSpPr>
        <p:spPr bwMode="auto">
          <a:xfrm>
            <a:off x="6172200" y="3733800"/>
            <a:ext cx="25701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 dirty="0">
                <a:latin typeface="Arial Black" pitchFamily="34" charset="0"/>
              </a:rPr>
              <a:t>No Credit and No Bill from</a:t>
            </a:r>
            <a:br>
              <a:rPr lang="en-US" sz="1300" b="1" dirty="0">
                <a:latin typeface="Arial Black" pitchFamily="34" charset="0"/>
              </a:rPr>
            </a:br>
            <a:r>
              <a:rPr lang="en-US" sz="1300" b="1" dirty="0" smtClean="0">
                <a:latin typeface="Arial Black" pitchFamily="34" charset="0"/>
              </a:rPr>
              <a:t>99 </a:t>
            </a:r>
            <a:r>
              <a:rPr lang="en-US" sz="1300" b="1" dirty="0">
                <a:latin typeface="Arial Black" pitchFamily="34" charset="0"/>
              </a:rPr>
              <a:t>kWh to </a:t>
            </a:r>
            <a:r>
              <a:rPr lang="en-US" sz="1300" b="1" dirty="0" smtClean="0">
                <a:latin typeface="Arial Black" pitchFamily="34" charset="0"/>
              </a:rPr>
              <a:t>121 </a:t>
            </a:r>
            <a:r>
              <a:rPr lang="en-US" sz="1300" b="1" dirty="0">
                <a:latin typeface="Arial Black" pitchFamily="34" charset="0"/>
              </a:rPr>
              <a:t>kWh</a:t>
            </a:r>
          </a:p>
        </p:txBody>
      </p:sp>
      <p:sp>
        <p:nvSpPr>
          <p:cNvPr id="19" name="TextBox 32"/>
          <p:cNvSpPr txBox="1">
            <a:spLocks noChangeArrowheads="1"/>
          </p:cNvSpPr>
          <p:nvPr/>
        </p:nvSpPr>
        <p:spPr bwMode="auto">
          <a:xfrm>
            <a:off x="6096000" y="4267200"/>
            <a:ext cx="272279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 dirty="0">
                <a:solidFill>
                  <a:srgbClr val="009900"/>
                </a:solidFill>
                <a:latin typeface="Arial Black" pitchFamily="34" charset="0"/>
              </a:rPr>
              <a:t>Credit for use under </a:t>
            </a:r>
            <a:r>
              <a:rPr lang="en-US" sz="1300" b="1" dirty="0" smtClean="0">
                <a:solidFill>
                  <a:srgbClr val="009900"/>
                </a:solidFill>
                <a:latin typeface="Arial Black" pitchFamily="34" charset="0"/>
              </a:rPr>
              <a:t>99 </a:t>
            </a:r>
            <a:r>
              <a:rPr lang="en-US" sz="1300" b="1" dirty="0">
                <a:solidFill>
                  <a:srgbClr val="009900"/>
                </a:solidFill>
                <a:latin typeface="Arial Black" pitchFamily="34" charset="0"/>
              </a:rPr>
              <a:t>kWh</a:t>
            </a:r>
          </a:p>
        </p:txBody>
      </p:sp>
      <p:sp>
        <p:nvSpPr>
          <p:cNvPr id="20" name="TextBox 33"/>
          <p:cNvSpPr txBox="1">
            <a:spLocks noChangeArrowheads="1"/>
          </p:cNvSpPr>
          <p:nvPr/>
        </p:nvSpPr>
        <p:spPr bwMode="auto">
          <a:xfrm>
            <a:off x="6172200" y="2667000"/>
            <a:ext cx="2314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 Black" pitchFamily="34" charset="0"/>
              </a:rPr>
              <a:t>Example Individual</a:t>
            </a:r>
          </a:p>
          <a:p>
            <a:pPr algn="ctr"/>
            <a:r>
              <a:rPr lang="en-US" sz="1600" dirty="0">
                <a:latin typeface="Arial Black" pitchFamily="34" charset="0"/>
              </a:rPr>
              <a:t>Resident Impacts</a:t>
            </a:r>
          </a:p>
        </p:txBody>
      </p:sp>
      <p:sp>
        <p:nvSpPr>
          <p:cNvPr id="47" name="Slide Number Placeholder 4"/>
          <p:cNvSpPr txBox="1">
            <a:spLocks/>
          </p:cNvSpPr>
          <p:nvPr/>
        </p:nvSpPr>
        <p:spPr>
          <a:xfrm>
            <a:off x="595313" y="61991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TextBox 7"/>
          <p:cNvSpPr txBox="1">
            <a:spLocks noChangeArrowheads="1"/>
          </p:cNvSpPr>
          <p:nvPr/>
        </p:nvSpPr>
        <p:spPr bwMode="auto">
          <a:xfrm rot="-5400000">
            <a:off x="-524669" y="3572669"/>
            <a:ext cx="24638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Arial Black" pitchFamily="34" charset="0"/>
              </a:rPr>
              <a:t>Consumption (kWh)</a:t>
            </a:r>
          </a:p>
        </p:txBody>
      </p:sp>
      <p:sp>
        <p:nvSpPr>
          <p:cNvPr id="111" name="Slide Number Placeholder 4"/>
          <p:cNvSpPr txBox="1">
            <a:spLocks/>
          </p:cNvSpPr>
          <p:nvPr/>
        </p:nvSpPr>
        <p:spPr>
          <a:xfrm>
            <a:off x="976313" y="46751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fld id="{4345D4E0-33FB-48CB-BD9C-F28DAE3EDF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2" name="Chart 5"/>
          <p:cNvGraphicFramePr>
            <a:graphicFrameLocks/>
          </p:cNvGraphicFramePr>
          <p:nvPr/>
        </p:nvGraphicFramePr>
        <p:xfrm>
          <a:off x="914400" y="2438400"/>
          <a:ext cx="4951412" cy="2822575"/>
        </p:xfrm>
        <a:graphic>
          <a:graphicData uri="http://schemas.openxmlformats.org/presentationml/2006/ole">
            <p:oleObj spid="_x0000_s104450" name="Worksheet" r:id="rId7" imgW="5810226" imgH="2905363" progId="Excel.Sheet.8">
              <p:embed/>
            </p:oleObj>
          </a:graphicData>
        </a:graphic>
      </p:graphicFrame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1066800" y="171450"/>
            <a:ext cx="6934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RECP Program </a:t>
            </a:r>
          </a:p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Concept of Operations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Slide Number Placeholder 12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492875"/>
            <a:ext cx="5334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75F16088-2550-4D11-9A91-9EA1221BB4A6}" type="slidenum">
              <a:rPr lang="en-US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9"/>
          <p:cNvSpPr txBox="1">
            <a:spLocks noChangeArrowheads="1"/>
          </p:cNvSpPr>
          <p:nvPr/>
        </p:nvSpPr>
        <p:spPr bwMode="auto">
          <a:xfrm>
            <a:off x="2286000" y="3048000"/>
            <a:ext cx="3286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Arial Black" pitchFamily="34" charset="0"/>
              </a:rPr>
              <a:t>x</a:t>
            </a:r>
          </a:p>
        </p:txBody>
      </p:sp>
      <p:sp>
        <p:nvSpPr>
          <p:cNvPr id="114" name="TextBox 10"/>
          <p:cNvSpPr txBox="1">
            <a:spLocks noChangeArrowheads="1"/>
          </p:cNvSpPr>
          <p:nvPr/>
        </p:nvSpPr>
        <p:spPr bwMode="auto">
          <a:xfrm>
            <a:off x="3124200" y="3124200"/>
            <a:ext cx="3286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Arial Black" pitchFamily="34" charset="0"/>
              </a:rPr>
              <a:t>x</a:t>
            </a:r>
          </a:p>
        </p:txBody>
      </p:sp>
      <p:sp>
        <p:nvSpPr>
          <p:cNvPr id="116" name="TextBox 12"/>
          <p:cNvSpPr txBox="1">
            <a:spLocks noChangeArrowheads="1"/>
          </p:cNvSpPr>
          <p:nvPr/>
        </p:nvSpPr>
        <p:spPr bwMode="auto">
          <a:xfrm>
            <a:off x="2528888" y="3263900"/>
            <a:ext cx="3286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Arial Black" pitchFamily="34" charset="0"/>
              </a:rPr>
              <a:t>x</a:t>
            </a:r>
          </a:p>
        </p:txBody>
      </p:sp>
      <p:sp>
        <p:nvSpPr>
          <p:cNvPr id="117" name="TextBox 13"/>
          <p:cNvSpPr txBox="1">
            <a:spLocks noChangeArrowheads="1"/>
          </p:cNvSpPr>
          <p:nvPr/>
        </p:nvSpPr>
        <p:spPr bwMode="auto">
          <a:xfrm>
            <a:off x="3048000" y="3429000"/>
            <a:ext cx="3286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Arial Black" pitchFamily="34" charset="0"/>
              </a:rPr>
              <a:t>x</a:t>
            </a:r>
          </a:p>
        </p:txBody>
      </p:sp>
      <p:sp>
        <p:nvSpPr>
          <p:cNvPr id="118" name="TextBox 14"/>
          <p:cNvSpPr txBox="1">
            <a:spLocks noChangeArrowheads="1"/>
          </p:cNvSpPr>
          <p:nvPr/>
        </p:nvSpPr>
        <p:spPr bwMode="auto">
          <a:xfrm>
            <a:off x="3505200" y="3429000"/>
            <a:ext cx="3286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Arial Black" pitchFamily="34" charset="0"/>
              </a:rPr>
              <a:t>x</a:t>
            </a:r>
          </a:p>
        </p:txBody>
      </p:sp>
      <p:sp>
        <p:nvSpPr>
          <p:cNvPr id="119" name="TextBox 16"/>
          <p:cNvSpPr txBox="1">
            <a:spLocks noChangeArrowheads="1"/>
          </p:cNvSpPr>
          <p:nvPr/>
        </p:nvSpPr>
        <p:spPr bwMode="auto">
          <a:xfrm>
            <a:off x="3962400" y="3124200"/>
            <a:ext cx="3286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Arial Black" pitchFamily="34" charset="0"/>
              </a:rPr>
              <a:t>x</a:t>
            </a:r>
          </a:p>
        </p:txBody>
      </p:sp>
      <p:sp>
        <p:nvSpPr>
          <p:cNvPr id="120" name="TextBox 17"/>
          <p:cNvSpPr txBox="1">
            <a:spLocks noChangeArrowheads="1"/>
          </p:cNvSpPr>
          <p:nvPr/>
        </p:nvSpPr>
        <p:spPr bwMode="auto">
          <a:xfrm>
            <a:off x="2128838" y="3340100"/>
            <a:ext cx="276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Arial Black" pitchFamily="34" charset="0"/>
              </a:rPr>
              <a:t>x</a:t>
            </a:r>
          </a:p>
        </p:txBody>
      </p:sp>
      <p:sp>
        <p:nvSpPr>
          <p:cNvPr id="125" name="TextBox 24"/>
          <p:cNvSpPr txBox="1">
            <a:spLocks noChangeArrowheads="1"/>
          </p:cNvSpPr>
          <p:nvPr/>
        </p:nvSpPr>
        <p:spPr bwMode="auto">
          <a:xfrm>
            <a:off x="3200400" y="2667000"/>
            <a:ext cx="3286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126" name="TextBox 26"/>
          <p:cNvSpPr txBox="1">
            <a:spLocks noChangeArrowheads="1"/>
          </p:cNvSpPr>
          <p:nvPr/>
        </p:nvSpPr>
        <p:spPr bwMode="auto">
          <a:xfrm>
            <a:off x="2133600" y="3886200"/>
            <a:ext cx="3286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9900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128" name="Up-Down Arrow 32"/>
          <p:cNvSpPr>
            <a:spLocks noChangeArrowheads="1"/>
          </p:cNvSpPr>
          <p:nvPr/>
        </p:nvSpPr>
        <p:spPr bwMode="auto">
          <a:xfrm>
            <a:off x="2819401" y="3810000"/>
            <a:ext cx="152400" cy="457200"/>
          </a:xfrm>
          <a:prstGeom prst="upDownArrow">
            <a:avLst>
              <a:gd name="adj1" fmla="val 50000"/>
              <a:gd name="adj2" fmla="val 49989"/>
            </a:avLst>
          </a:prstGeom>
          <a:solidFill>
            <a:srgbClr val="00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 b="1" dirty="0">
              <a:solidFill>
                <a:srgbClr val="00CC00"/>
              </a:solidFill>
              <a:latin typeface="Arial Black" pitchFamily="34" charset="0"/>
            </a:endParaRPr>
          </a:p>
        </p:txBody>
      </p:sp>
      <p:sp>
        <p:nvSpPr>
          <p:cNvPr id="130" name="TextBox 27"/>
          <p:cNvSpPr txBox="1">
            <a:spLocks noChangeArrowheads="1"/>
          </p:cNvSpPr>
          <p:nvPr/>
        </p:nvSpPr>
        <p:spPr bwMode="auto">
          <a:xfrm>
            <a:off x="2743200" y="4191000"/>
            <a:ext cx="327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9900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131" name="TextBox 27"/>
          <p:cNvSpPr txBox="1">
            <a:spLocks noChangeArrowheads="1"/>
          </p:cNvSpPr>
          <p:nvPr/>
        </p:nvSpPr>
        <p:spPr bwMode="auto">
          <a:xfrm>
            <a:off x="3505200" y="3886200"/>
            <a:ext cx="395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9900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136" name="TextBox 24"/>
          <p:cNvSpPr txBox="1">
            <a:spLocks noChangeArrowheads="1"/>
          </p:cNvSpPr>
          <p:nvPr/>
        </p:nvSpPr>
        <p:spPr bwMode="auto">
          <a:xfrm>
            <a:off x="2133600" y="2667000"/>
            <a:ext cx="3286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137" name="TextBox 24"/>
          <p:cNvSpPr txBox="1">
            <a:spLocks noChangeArrowheads="1"/>
          </p:cNvSpPr>
          <p:nvPr/>
        </p:nvSpPr>
        <p:spPr bwMode="auto">
          <a:xfrm>
            <a:off x="3810000" y="2743200"/>
            <a:ext cx="3286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46" name="TextBox 23"/>
          <p:cNvSpPr txBox="1">
            <a:spLocks noChangeArrowheads="1"/>
          </p:cNvSpPr>
          <p:nvPr/>
        </p:nvSpPr>
        <p:spPr bwMode="auto">
          <a:xfrm>
            <a:off x="2667000" y="2514600"/>
            <a:ext cx="3286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48" name="Up-Down Arrow 33"/>
          <p:cNvSpPr>
            <a:spLocks noChangeArrowheads="1"/>
          </p:cNvSpPr>
          <p:nvPr/>
        </p:nvSpPr>
        <p:spPr bwMode="auto">
          <a:xfrm>
            <a:off x="2743201" y="2819400"/>
            <a:ext cx="152400" cy="228600"/>
          </a:xfrm>
          <a:prstGeom prst="upDownArrow">
            <a:avLst>
              <a:gd name="adj1" fmla="val 50000"/>
              <a:gd name="adj2" fmla="val 49989"/>
            </a:avLst>
          </a:prstGeom>
          <a:solidFill>
            <a:srgbClr val="FF151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 b="1" dirty="0">
              <a:solidFill>
                <a:srgbClr val="00CC00"/>
              </a:solidFill>
              <a:latin typeface="Arial Black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81200" y="4800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Summer Month </a:t>
            </a:r>
          </a:p>
        </p:txBody>
      </p:sp>
      <p:sp>
        <p:nvSpPr>
          <p:cNvPr id="36" name="TextBox 7"/>
          <p:cNvSpPr txBox="1">
            <a:spLocks noChangeArrowheads="1"/>
          </p:cNvSpPr>
          <p:nvPr/>
        </p:nvSpPr>
        <p:spPr bwMode="auto">
          <a:xfrm rot="16200000">
            <a:off x="-524668" y="3572668"/>
            <a:ext cx="2463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Arial Black" pitchFamily="34" charset="0"/>
              </a:rPr>
              <a:t>Consumption (kWh)</a:t>
            </a:r>
          </a:p>
        </p:txBody>
      </p:sp>
      <p:sp>
        <p:nvSpPr>
          <p:cNvPr id="37" name="TextBox 27"/>
          <p:cNvSpPr txBox="1">
            <a:spLocks noChangeArrowheads="1"/>
          </p:cNvSpPr>
          <p:nvPr/>
        </p:nvSpPr>
        <p:spPr bwMode="auto">
          <a:xfrm>
            <a:off x="3962400" y="3733800"/>
            <a:ext cx="327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9900"/>
                </a:solidFill>
                <a:latin typeface="Arial Black" pitchFamily="34" charset="0"/>
              </a:rPr>
              <a:t>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barrettresourcegroup.com/images/CPEN%20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0175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10" descr="http://t1.gstatic.com/images?q=tbn:ANd9GcQolXWgjcnzvLoJJQUSc0pLn_I4bu_0Nrv4hLhehkM1LJLJGvYdKEXzM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152400"/>
            <a:ext cx="111442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90550" y="1524000"/>
            <a:ext cx="7924800" cy="4308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kern="0" dirty="0">
                <a:latin typeface="Arial" charset="0"/>
              </a:rPr>
              <a:t>Exemptions:</a:t>
            </a:r>
            <a:r>
              <a:rPr lang="en-US" sz="2000" kern="0" dirty="0">
                <a:latin typeface="Arial" charset="0"/>
              </a:rPr>
              <a:t> </a:t>
            </a:r>
          </a:p>
          <a:p>
            <a:pPr marL="631825" lvl="1" indent="-233363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kern="0" dirty="0">
                <a:latin typeface="Arial" charset="0"/>
              </a:rPr>
              <a:t>For some Wounded Warriors and Exceptional Family Members</a:t>
            </a:r>
          </a:p>
          <a:p>
            <a:pPr marL="631825" lvl="1" indent="-233363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kern="0" dirty="0" smtClean="0">
                <a:latin typeface="Arial" charset="0"/>
              </a:rPr>
              <a:t>Not used in calculation of monthly average</a:t>
            </a:r>
            <a:endParaRPr lang="en-US" sz="2000" kern="0" dirty="0"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cs typeface="Arial" pitchFamily="34" charset="0"/>
              </a:rPr>
              <a:t>RECP will be implemented in two phases starting Calendar Year 2013</a:t>
            </a:r>
            <a:endParaRPr lang="en-US" dirty="0">
              <a:ea typeface="Times New Roman" pitchFamily="18" charset="0"/>
              <a:cs typeface="Arial" pitchFamily="34" charset="0"/>
            </a:endParaRPr>
          </a:p>
          <a:p>
            <a:pPr marL="631825" lvl="1" indent="-233363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>
                <a:ea typeface="Times New Roman" pitchFamily="18" charset="0"/>
                <a:cs typeface="Arial" pitchFamily="34" charset="0"/>
              </a:rPr>
              <a:t>Phase I Housing Areas:</a:t>
            </a:r>
          </a:p>
          <a:p>
            <a:pPr marL="1027113" lvl="2" indent="-287338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dirty="0">
                <a:ea typeface="Times New Roman" pitchFamily="18" charset="0"/>
                <a:cs typeface="Arial" pitchFamily="34" charset="0"/>
              </a:rPr>
              <a:t>Deluz, Del Mar, San Mateo Point, San Onofre I/II/III,               South Mesa I, Stuart Mesa II, Wire Mountain I/II and San Luis Rey   </a:t>
            </a:r>
            <a:endParaRPr lang="en-US" sz="2000" kern="0" dirty="0"/>
          </a:p>
          <a:p>
            <a:pPr marL="631825" lvl="1" indent="-233363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>
                <a:ea typeface="Times New Roman" pitchFamily="18" charset="0"/>
                <a:cs typeface="Arial" pitchFamily="34" charset="0"/>
              </a:rPr>
              <a:t>Phase II Housing Areas:</a:t>
            </a:r>
          </a:p>
          <a:p>
            <a:pPr marL="1027113" lvl="2" indent="-287338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dirty="0">
                <a:ea typeface="Times New Roman" pitchFamily="18" charset="0"/>
                <a:cs typeface="Arial" pitchFamily="34" charset="0"/>
              </a:rPr>
              <a:t>Del Mar (Koepler St), Forster Hills, O’Neill Heights, Pacific View, Santa Margarita, Serra Mesa, South Mesa II, Stuart Mesa, Wire Mountain III, and 14th Street </a:t>
            </a:r>
            <a:endParaRPr lang="en-US" sz="2000" kern="0" dirty="0"/>
          </a:p>
        </p:txBody>
      </p:sp>
      <p:sp>
        <p:nvSpPr>
          <p:cNvPr id="34821" name="Rectangle 2"/>
          <p:cNvSpPr>
            <a:spLocks noChangeArrowheads="1"/>
          </p:cNvSpPr>
          <p:nvPr/>
        </p:nvSpPr>
        <p:spPr bwMode="auto">
          <a:xfrm>
            <a:off x="1066800" y="171450"/>
            <a:ext cx="6934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cs typeface="Arial" pitchFamily="34" charset="0"/>
              </a:rPr>
              <a:t>RECP Program </a:t>
            </a:r>
          </a:p>
          <a:p>
            <a:pPr algn="ctr"/>
            <a:r>
              <a:rPr lang="en-US" sz="3600" dirty="0">
                <a:cs typeface="Arial" pitchFamily="34" charset="0"/>
              </a:rPr>
              <a:t>Concept of Operations</a:t>
            </a:r>
          </a:p>
        </p:txBody>
      </p:sp>
      <p:sp>
        <p:nvSpPr>
          <p:cNvPr id="34822" name="Slide Number Placeholder 12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492875"/>
            <a:ext cx="5334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F8E3B00-FA46-4B11-9F81-FE30E8B74555}" type="slidenum">
              <a:rPr lang="en-US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barrettresourcegroup.com/images/CPEN%20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0175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10" descr="http://t1.gstatic.com/images?q=tbn:ANd9GcQolXWgjcnzvLoJJQUSc0pLn_I4bu_0Nrv4hLhehkM1LJLJGvYdKEXzM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152400"/>
            <a:ext cx="111442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90550" y="1371600"/>
            <a:ext cx="7924800" cy="57369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kern="0" dirty="0"/>
              <a:t>Timelines are projected and subject to change </a:t>
            </a:r>
          </a:p>
          <a:p>
            <a:pPr marL="3429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kern="0" dirty="0"/>
              <a:t>Before live billing begins: </a:t>
            </a:r>
            <a:endParaRPr lang="en-US" sz="2400" dirty="0">
              <a:cs typeface="Arial" pitchFamily="34" charset="0"/>
            </a:endParaRPr>
          </a:p>
          <a:p>
            <a:pPr marL="631825" lvl="1" indent="-233363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kern="0" dirty="0"/>
              <a:t>Establish like-type housing groups</a:t>
            </a:r>
            <a:endParaRPr lang="en-US" kern="0" dirty="0"/>
          </a:p>
          <a:p>
            <a:pPr marL="1027113" lvl="2" indent="-287338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kern="0" dirty="0"/>
              <a:t>May - June 2012</a:t>
            </a:r>
            <a:endParaRPr lang="en-US" sz="2000" dirty="0">
              <a:cs typeface="Arial" pitchFamily="34" charset="0"/>
            </a:endParaRPr>
          </a:p>
          <a:p>
            <a:pPr marL="631825" lvl="1" indent="-233363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>
                <a:cs typeface="Arial" pitchFamily="34" charset="0"/>
              </a:rPr>
              <a:t> </a:t>
            </a:r>
            <a:r>
              <a:rPr lang="en-US" sz="2000" kern="0" dirty="0"/>
              <a:t>RECP Leadership briefs</a:t>
            </a:r>
          </a:p>
          <a:p>
            <a:pPr marL="1027113" lvl="2" indent="-287338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kern="0" dirty="0"/>
              <a:t>July - October 2012 </a:t>
            </a:r>
            <a:endParaRPr lang="en-US" sz="2000" dirty="0">
              <a:cs typeface="Arial" pitchFamily="34" charset="0"/>
            </a:endParaRPr>
          </a:p>
          <a:p>
            <a:pPr marL="631825" lvl="1" indent="-233363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>
                <a:cs typeface="Arial" pitchFamily="34" charset="0"/>
              </a:rPr>
              <a:t>CG MCIWEST-MCB CPEN Notification Letters and Program Information </a:t>
            </a:r>
            <a:r>
              <a:rPr lang="en-US" sz="2000" kern="0" dirty="0"/>
              <a:t>to Residents</a:t>
            </a:r>
            <a:r>
              <a:rPr lang="en-US" sz="2000" kern="0" dirty="0">
                <a:latin typeface="Arial" charset="0"/>
              </a:rPr>
              <a:t>       </a:t>
            </a:r>
          </a:p>
          <a:p>
            <a:pPr marL="1027113" lvl="2" indent="-287338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dirty="0">
                <a:ea typeface="Times New Roman" pitchFamily="18" charset="0"/>
                <a:cs typeface="Arial" pitchFamily="34" charset="0"/>
              </a:rPr>
              <a:t>September 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2012</a:t>
            </a:r>
          </a:p>
          <a:p>
            <a:pPr marL="1027113" lvl="2" indent="-287338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ea typeface="Times New Roman" pitchFamily="18" charset="0"/>
                <a:cs typeface="Arial" pitchFamily="34" charset="0"/>
              </a:rPr>
              <a:t>Phase II update July 2013  </a:t>
            </a:r>
            <a:endParaRPr lang="en-US" sz="2000" kern="0" dirty="0"/>
          </a:p>
          <a:p>
            <a:pPr marL="631825" lvl="1" indent="-233363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>
                <a:cs typeface="Arial" pitchFamily="34" charset="0"/>
              </a:rPr>
              <a:t>Publish Articles in Base Papers / Newsletters / Website</a:t>
            </a:r>
            <a:endParaRPr lang="en-US" dirty="0">
              <a:ea typeface="Times New Roman" pitchFamily="18" charset="0"/>
              <a:cs typeface="Arial" pitchFamily="34" charset="0"/>
            </a:endParaRPr>
          </a:p>
          <a:p>
            <a:pPr marL="1027113" lvl="2" indent="-287338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kern="0" dirty="0">
                <a:hlinkClick r:id="rId6"/>
              </a:rPr>
              <a:t>http://www.pendleton.marines.mil/Family/FamilyHousing/ResidentEnergyConservationProgram.aspx</a:t>
            </a:r>
            <a:r>
              <a:rPr lang="en-US" kern="0" dirty="0"/>
              <a:t> </a:t>
            </a:r>
          </a:p>
          <a:p>
            <a:pPr marL="1027113" lvl="2" indent="-287338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kern="0" dirty="0"/>
              <a:t>October 2012 </a:t>
            </a:r>
            <a:endParaRPr lang="en-US" kern="0" dirty="0" smtClean="0"/>
          </a:p>
          <a:p>
            <a:pPr marL="1027113" lvl="2" indent="-287338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kern="0" dirty="0" smtClean="0"/>
              <a:t>Updated July 2013</a:t>
            </a:r>
            <a:endParaRPr lang="en-US" kern="0" dirty="0"/>
          </a:p>
          <a:p>
            <a:pPr marL="1027113" lvl="2" indent="-287338" eaLnBrk="0" hangingPunct="0">
              <a:spcBef>
                <a:spcPct val="20000"/>
              </a:spcBef>
              <a:defRPr/>
            </a:pPr>
            <a:endParaRPr lang="en-US" kern="0" dirty="0"/>
          </a:p>
        </p:txBody>
      </p:sp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1066800" y="171450"/>
            <a:ext cx="6934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cs typeface="Arial" pitchFamily="34" charset="0"/>
              </a:rPr>
              <a:t>RECP Program </a:t>
            </a:r>
          </a:p>
          <a:p>
            <a:pPr algn="ctr"/>
            <a:r>
              <a:rPr lang="en-US" sz="3600" dirty="0">
                <a:cs typeface="Arial" pitchFamily="34" charset="0"/>
              </a:rPr>
              <a:t>Concept of Operations</a:t>
            </a:r>
          </a:p>
        </p:txBody>
      </p:sp>
      <p:sp>
        <p:nvSpPr>
          <p:cNvPr id="35846" name="Slide Number Placeholder 12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492875"/>
            <a:ext cx="5334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C0BB28C2-6F07-434B-9CB1-D91681292249}" type="slidenum">
              <a:rPr lang="en-US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barrettresourcegroup.com/images/CPEN%20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0175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10" descr="http://t1.gstatic.com/images?q=tbn:ANd9GcQolXWgjcnzvLoJJQUSc0pLn_I4bu_0Nrv4hLhehkM1LJLJGvYdKEXzM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152400"/>
            <a:ext cx="111442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09600" y="1676400"/>
            <a:ext cx="7924800" cy="3681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indent="-233363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kern="0" dirty="0"/>
              <a:t>PPV Partner </a:t>
            </a:r>
            <a:r>
              <a:rPr lang="en-US" sz="2400" dirty="0">
                <a:cs typeface="Arial" pitchFamily="34" charset="0"/>
              </a:rPr>
              <a:t>Send Notification Letters </a:t>
            </a:r>
            <a:r>
              <a:rPr lang="en-US" sz="2400" kern="0" dirty="0"/>
              <a:t>to Residents</a:t>
            </a:r>
          </a:p>
          <a:p>
            <a:pPr marL="569913" lvl="1" indent="-287338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kern="0" dirty="0"/>
              <a:t>Phase I: October 2012</a:t>
            </a:r>
          </a:p>
          <a:p>
            <a:pPr marL="569913" lvl="1" indent="-287338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kern="0" dirty="0"/>
              <a:t>Phase II: </a:t>
            </a:r>
            <a:r>
              <a:rPr lang="en-US" kern="0" dirty="0" smtClean="0"/>
              <a:t>July  2013</a:t>
            </a:r>
            <a:endParaRPr lang="en-US" sz="2000" dirty="0">
              <a:ea typeface="Times New Roman" pitchFamily="18" charset="0"/>
              <a:cs typeface="Arial" pitchFamily="34" charset="0"/>
            </a:endParaRPr>
          </a:p>
          <a:p>
            <a:pPr marL="174625" indent="-233363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>
                <a:cs typeface="Arial" pitchFamily="34" charset="0"/>
              </a:rPr>
              <a:t>Town Hall Meetings / Energy Forums </a:t>
            </a:r>
            <a:endParaRPr lang="en-US" sz="2400" kern="0" dirty="0"/>
          </a:p>
          <a:p>
            <a:pPr marL="569913" lvl="1" indent="-287338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kern="0" dirty="0"/>
              <a:t>Phase I: </a:t>
            </a:r>
            <a:r>
              <a:rPr lang="en-US" sz="2000" kern="0" dirty="0" smtClean="0"/>
              <a:t>October 2012 – June 2013</a:t>
            </a:r>
          </a:p>
          <a:p>
            <a:pPr marL="569913" lvl="1" indent="-287338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kern="0" dirty="0" smtClean="0"/>
              <a:t>Phase II: July 2013 – May 2014</a:t>
            </a:r>
            <a:r>
              <a:rPr lang="en-US" sz="2400" dirty="0" smtClean="0">
                <a:cs typeface="Arial" pitchFamily="34" charset="0"/>
              </a:rPr>
              <a:t>	</a:t>
            </a:r>
            <a:endParaRPr lang="en-US" sz="2400" kern="0" dirty="0" smtClean="0">
              <a:cs typeface="Arial" pitchFamily="34" charset="0"/>
            </a:endParaRPr>
          </a:p>
          <a:p>
            <a:pPr marL="174625" indent="-233363" eaLnBrk="0" hangingPunct="0">
              <a:spcBef>
                <a:spcPts val="1200"/>
              </a:spcBef>
              <a:buFont typeface="Arial" pitchFamily="34" charset="0"/>
              <a:buChar char="–"/>
              <a:defRPr/>
            </a:pPr>
            <a:r>
              <a:rPr lang="en-US" sz="2400" dirty="0" smtClean="0">
                <a:cs typeface="Arial" pitchFamily="34" charset="0"/>
              </a:rPr>
              <a:t>Execute </a:t>
            </a:r>
            <a:r>
              <a:rPr lang="en-US" sz="2400" dirty="0">
                <a:cs typeface="Arial" pitchFamily="34" charset="0"/>
              </a:rPr>
              <a:t>Lease Modifications	</a:t>
            </a:r>
          </a:p>
          <a:p>
            <a:pPr marL="569913" lvl="1" indent="-287338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kern="0" dirty="0"/>
              <a:t>Phase I: September </a:t>
            </a:r>
            <a:r>
              <a:rPr lang="en-US" sz="2000" kern="0" dirty="0" smtClean="0"/>
              <a:t>– December </a:t>
            </a:r>
            <a:r>
              <a:rPr lang="en-US" sz="2000" kern="0" dirty="0"/>
              <a:t>2012 </a:t>
            </a:r>
          </a:p>
          <a:p>
            <a:pPr marL="569913" lvl="1" indent="-287338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kern="0" dirty="0"/>
              <a:t>Phase II: January </a:t>
            </a:r>
            <a:r>
              <a:rPr lang="en-US" sz="2000" kern="0" dirty="0" smtClean="0"/>
              <a:t>– December 2013</a:t>
            </a:r>
            <a:endParaRPr lang="en-US" sz="2000" kern="0" dirty="0"/>
          </a:p>
        </p:txBody>
      </p:sp>
      <p:sp>
        <p:nvSpPr>
          <p:cNvPr id="36869" name="Rectangle 2"/>
          <p:cNvSpPr>
            <a:spLocks noChangeArrowheads="1"/>
          </p:cNvSpPr>
          <p:nvPr/>
        </p:nvSpPr>
        <p:spPr bwMode="auto">
          <a:xfrm>
            <a:off x="1066800" y="171450"/>
            <a:ext cx="6934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cs typeface="Arial" pitchFamily="34" charset="0"/>
              </a:rPr>
              <a:t>RECP Program </a:t>
            </a:r>
          </a:p>
          <a:p>
            <a:pPr algn="ctr"/>
            <a:r>
              <a:rPr lang="en-US" sz="3600" dirty="0">
                <a:cs typeface="Arial" pitchFamily="34" charset="0"/>
              </a:rPr>
              <a:t>Concept of Operations</a:t>
            </a:r>
          </a:p>
        </p:txBody>
      </p:sp>
      <p:sp>
        <p:nvSpPr>
          <p:cNvPr id="36870" name="Slide Number Placeholder 12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492875"/>
            <a:ext cx="5334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15A914C-E0FE-460B-9B39-A6604C35686F}" type="slidenum">
              <a:rPr lang="en-US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barrettresourcegroup.com/images/CPEN%20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0175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10" descr="http://t1.gstatic.com/images?q=tbn:ANd9GcQolXWgjcnzvLoJJQUSc0pLn_I4bu_0Nrv4hLhehkM1LJLJGvYdKEXzM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152400"/>
            <a:ext cx="111442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09600" y="1295400"/>
            <a:ext cx="7924800" cy="4456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indent="-233363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400" kern="0" dirty="0"/>
          </a:p>
          <a:p>
            <a:pPr marL="174625" indent="-233363" eaLnBrk="0" hangingPunct="0">
              <a:spcBef>
                <a:spcPts val="1200"/>
              </a:spcBef>
              <a:buFont typeface="Arial" pitchFamily="34" charset="0"/>
              <a:buChar char="–"/>
              <a:defRPr/>
            </a:pPr>
            <a:r>
              <a:rPr lang="en-US" sz="2400" kern="0" dirty="0"/>
              <a:t>PPV </a:t>
            </a:r>
            <a:r>
              <a:rPr lang="en-US" sz="2400" kern="0" dirty="0" smtClean="0"/>
              <a:t>Partner </a:t>
            </a:r>
            <a:r>
              <a:rPr lang="en-US" sz="2400" kern="0" dirty="0"/>
              <a:t>s</a:t>
            </a:r>
            <a:r>
              <a:rPr lang="en-US" sz="2400" dirty="0">
                <a:cs typeface="Arial" pitchFamily="34" charset="0"/>
              </a:rPr>
              <a:t>ends </a:t>
            </a:r>
            <a:r>
              <a:rPr lang="en-US" sz="2400" kern="0" dirty="0"/>
              <a:t>3-Month Mock Billing </a:t>
            </a:r>
            <a:r>
              <a:rPr lang="en-US" sz="2400" dirty="0">
                <a:cs typeface="Arial" pitchFamily="34" charset="0"/>
              </a:rPr>
              <a:t>Notification Letters</a:t>
            </a:r>
            <a:endParaRPr lang="en-US" sz="2400" kern="0" dirty="0"/>
          </a:p>
          <a:p>
            <a:pPr marL="569913" lvl="1" indent="-287338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ea typeface="Times New Roman" pitchFamily="18" charset="0"/>
                <a:cs typeface="Arial" pitchFamily="34" charset="0"/>
              </a:rPr>
              <a:t>Phase I: December 2012 </a:t>
            </a:r>
          </a:p>
          <a:p>
            <a:pPr marL="569913" lvl="1" indent="-287338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ea typeface="Times New Roman" pitchFamily="18" charset="0"/>
                <a:cs typeface="Arial" pitchFamily="34" charset="0"/>
              </a:rPr>
              <a:t>Phase II: </a:t>
            </a:r>
            <a:r>
              <a:rPr lang="en-US" sz="2000" dirty="0" smtClean="0">
                <a:ea typeface="Times New Roman" pitchFamily="18" charset="0"/>
                <a:cs typeface="Arial" pitchFamily="34" charset="0"/>
              </a:rPr>
              <a:t>November 2013</a:t>
            </a:r>
            <a:endParaRPr lang="en-US" sz="2000" kern="0" dirty="0"/>
          </a:p>
          <a:p>
            <a:pPr marL="174625" indent="-233363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kern="0" dirty="0"/>
              <a:t>PPV Partner s</a:t>
            </a:r>
            <a:r>
              <a:rPr lang="en-US" sz="2400" dirty="0">
                <a:cs typeface="Arial" pitchFamily="34" charset="0"/>
              </a:rPr>
              <a:t>ends Live Billing Notification Letters</a:t>
            </a:r>
            <a:endParaRPr lang="en-US" sz="2400" kern="0" dirty="0"/>
          </a:p>
          <a:p>
            <a:pPr marL="569913" lvl="1" indent="-287338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ea typeface="Times New Roman" pitchFamily="18" charset="0"/>
                <a:cs typeface="Arial" pitchFamily="34" charset="0"/>
              </a:rPr>
              <a:t>Phase I: March 2013 </a:t>
            </a:r>
          </a:p>
          <a:p>
            <a:pPr marL="569913" lvl="1" indent="-287338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ea typeface="Times New Roman" pitchFamily="18" charset="0"/>
                <a:cs typeface="Arial" pitchFamily="34" charset="0"/>
              </a:rPr>
              <a:t>Phase II: </a:t>
            </a:r>
            <a:r>
              <a:rPr lang="en-US" sz="2000" dirty="0" smtClean="0">
                <a:ea typeface="Times New Roman" pitchFamily="18" charset="0"/>
                <a:cs typeface="Arial" pitchFamily="34" charset="0"/>
              </a:rPr>
              <a:t>February 2013</a:t>
            </a:r>
            <a:endParaRPr lang="en-US" sz="2000" kern="0" dirty="0"/>
          </a:p>
          <a:p>
            <a:pPr marL="174625" indent="-233363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kern="0" dirty="0"/>
              <a:t>Start Live Billing</a:t>
            </a:r>
          </a:p>
          <a:p>
            <a:pPr marL="569913" lvl="1" indent="-287338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ea typeface="Times New Roman" pitchFamily="18" charset="0"/>
                <a:cs typeface="Arial" pitchFamily="34" charset="0"/>
              </a:rPr>
              <a:t>Phase I: 1 April 2013 </a:t>
            </a:r>
          </a:p>
          <a:p>
            <a:pPr marL="569913" lvl="1" indent="-287338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ea typeface="Times New Roman" pitchFamily="18" charset="0"/>
                <a:cs typeface="Arial" pitchFamily="34" charset="0"/>
              </a:rPr>
              <a:t>Phase II: 1 </a:t>
            </a:r>
            <a:r>
              <a:rPr lang="en-US" sz="2000" dirty="0" smtClean="0">
                <a:ea typeface="Times New Roman" pitchFamily="18" charset="0"/>
                <a:cs typeface="Arial" pitchFamily="34" charset="0"/>
              </a:rPr>
              <a:t>March 2014</a:t>
            </a:r>
            <a:endParaRPr lang="en-US" sz="2000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7893" name="Rectangle 2"/>
          <p:cNvSpPr>
            <a:spLocks noChangeArrowheads="1"/>
          </p:cNvSpPr>
          <p:nvPr/>
        </p:nvSpPr>
        <p:spPr bwMode="auto">
          <a:xfrm>
            <a:off x="1066800" y="171450"/>
            <a:ext cx="6934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cs typeface="Arial" pitchFamily="34" charset="0"/>
              </a:rPr>
              <a:t>RECP Program </a:t>
            </a:r>
          </a:p>
          <a:p>
            <a:pPr algn="ctr"/>
            <a:r>
              <a:rPr lang="en-US" sz="3600" dirty="0">
                <a:cs typeface="Arial" pitchFamily="34" charset="0"/>
              </a:rPr>
              <a:t>Concept of Operations</a:t>
            </a:r>
          </a:p>
        </p:txBody>
      </p:sp>
      <p:sp>
        <p:nvSpPr>
          <p:cNvPr id="37894" name="Slide Number Placeholder 12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492875"/>
            <a:ext cx="5334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1421B1-6ACE-496E-95CE-5A76A1390E6F}" type="slidenum">
              <a:rPr lang="en-US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barrettresourcegroup.com/images/CPEN%20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0175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10" descr="http://t1.gstatic.com/images?q=tbn:ANd9GcQolXWgjcnzvLoJJQUSc0pLn_I4bu_0Nrv4hLhehkM1LJLJGvYdKEXzM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152400"/>
            <a:ext cx="111442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09600" y="1524000"/>
            <a:ext cx="7924800" cy="2832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2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kern="0" dirty="0"/>
              <a:t>Government, PPV Partners and Third Party Vender  monitor program </a:t>
            </a:r>
          </a:p>
          <a:p>
            <a:pPr marL="631825" lvl="1" indent="-233363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kern="0" dirty="0"/>
              <a:t>December 2012 - December </a:t>
            </a:r>
            <a:r>
              <a:rPr lang="en-US" sz="2000" kern="0" dirty="0" smtClean="0"/>
              <a:t>2014</a:t>
            </a:r>
            <a:endParaRPr lang="en-US" sz="2000" kern="0" dirty="0"/>
          </a:p>
          <a:p>
            <a:pPr marL="342900" lvl="2" indent="-342900" eaLnBrk="0" hangingPunct="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charset="0"/>
              </a:rPr>
              <a:t>RECP Expectations: </a:t>
            </a:r>
          </a:p>
          <a:p>
            <a:pPr marL="631825" lvl="1" indent="-233363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>
                <a:cs typeface="Arial" pitchFamily="34" charset="0"/>
              </a:rPr>
              <a:t>Electricity use will drop 12-15%, saving $2M per year </a:t>
            </a:r>
          </a:p>
          <a:p>
            <a:pPr marL="631825" lvl="1" indent="-233363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kern="0" dirty="0">
                <a:cs typeface="Arial" pitchFamily="34" charset="0"/>
              </a:rPr>
              <a:t>Savings </a:t>
            </a:r>
            <a:r>
              <a:rPr lang="en-US" sz="2000" dirty="0">
                <a:cs typeface="Arial" pitchFamily="34" charset="0"/>
              </a:rPr>
              <a:t>will be used for family housing improvements</a:t>
            </a:r>
            <a:endParaRPr lang="en-US" sz="2000" kern="0" dirty="0"/>
          </a:p>
          <a:p>
            <a:pPr marL="631825" lvl="1" indent="-233363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>
                <a:cs typeface="Arial" pitchFamily="34" charset="0"/>
              </a:rPr>
              <a:t>Most families will NOT be billed for utilities</a:t>
            </a:r>
            <a:endParaRPr lang="en-US" sz="2400" kern="0" dirty="0"/>
          </a:p>
        </p:txBody>
      </p:sp>
      <p:sp>
        <p:nvSpPr>
          <p:cNvPr id="38917" name="Rectangle 2"/>
          <p:cNvSpPr>
            <a:spLocks noChangeArrowheads="1"/>
          </p:cNvSpPr>
          <p:nvPr/>
        </p:nvSpPr>
        <p:spPr bwMode="auto">
          <a:xfrm>
            <a:off x="1066800" y="171450"/>
            <a:ext cx="6934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cs typeface="Arial" pitchFamily="34" charset="0"/>
              </a:rPr>
              <a:t>RECP Program </a:t>
            </a:r>
          </a:p>
          <a:p>
            <a:pPr algn="ctr"/>
            <a:r>
              <a:rPr lang="en-US" sz="3600" dirty="0">
                <a:cs typeface="Arial" pitchFamily="34" charset="0"/>
              </a:rPr>
              <a:t>Concept of Operations</a:t>
            </a:r>
          </a:p>
        </p:txBody>
      </p:sp>
      <p:sp>
        <p:nvSpPr>
          <p:cNvPr id="38918" name="Slide Number Placeholder 12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492875"/>
            <a:ext cx="5334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EE740422-5931-44FD-8D66-907E97FCAB46}" type="slidenum">
              <a:rPr lang="en-US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333" r="1667" b="3333"/>
          <a:stretch>
            <a:fillRect/>
          </a:stretch>
        </p:blipFill>
        <p:spPr bwMode="auto">
          <a:xfrm>
            <a:off x="-1" y="0"/>
            <a:ext cx="90986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cap="small" spc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Who is YES Energy Management?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066800"/>
            <a:ext cx="8153400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500" dirty="0" smtClean="0">
                <a:solidFill>
                  <a:prstClr val="black"/>
                </a:solidFill>
                <a:latin typeface="Calibri"/>
              </a:rPr>
              <a:t>YES, or Yardi Energy Solutions, is the energy management division </a:t>
            </a:r>
            <a:r>
              <a:rPr lang="en-US" sz="2500" dirty="0">
                <a:solidFill>
                  <a:prstClr val="black"/>
                </a:solidFill>
                <a:latin typeface="Calibri"/>
              </a:rPr>
              <a:t>of Yardi, the makers of Voyager, the property management software used by Lincoln Military Housing. 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500" dirty="0" smtClean="0">
                <a:solidFill>
                  <a:prstClr val="black"/>
                </a:solidFill>
                <a:latin typeface="Calibri"/>
              </a:rPr>
              <a:t>YES </a:t>
            </a:r>
            <a:r>
              <a:rPr lang="en-US" sz="2500" dirty="0">
                <a:solidFill>
                  <a:prstClr val="black"/>
                </a:solidFill>
                <a:latin typeface="Calibri"/>
              </a:rPr>
              <a:t>Energy Management is the utility billing  and energy management </a:t>
            </a:r>
            <a:r>
              <a:rPr lang="en-US" sz="2500" dirty="0" smtClean="0">
                <a:solidFill>
                  <a:prstClr val="black"/>
                </a:solidFill>
                <a:latin typeface="Calibri"/>
              </a:rPr>
              <a:t>company of YES, with over </a:t>
            </a:r>
            <a:r>
              <a:rPr lang="en-US" sz="2500" dirty="0">
                <a:solidFill>
                  <a:prstClr val="black"/>
                </a:solidFill>
                <a:latin typeface="Calibri"/>
              </a:rPr>
              <a:t>30 years of experience in the utility billing industry.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500" dirty="0">
                <a:solidFill>
                  <a:prstClr val="black"/>
                </a:solidFill>
                <a:latin typeface="Calibri"/>
              </a:rPr>
              <a:t>YES was the company selected to implement utility billing at Fort Carson, the first military base to implement this program in 2001. 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500" dirty="0">
                <a:solidFill>
                  <a:prstClr val="black"/>
                </a:solidFill>
                <a:latin typeface="Calibri"/>
              </a:rPr>
              <a:t>Over 330 employees.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500" dirty="0">
                <a:solidFill>
                  <a:prstClr val="black"/>
                </a:solidFill>
                <a:latin typeface="Calibri"/>
              </a:rPr>
              <a:t>Current portfolio of </a:t>
            </a:r>
            <a:r>
              <a:rPr lang="en-US" sz="2500" dirty="0" smtClean="0">
                <a:solidFill>
                  <a:prstClr val="black"/>
                </a:solidFill>
                <a:latin typeface="Calibri"/>
              </a:rPr>
              <a:t>750,000+ </a:t>
            </a:r>
            <a:r>
              <a:rPr lang="en-US" sz="2500" dirty="0">
                <a:solidFill>
                  <a:prstClr val="black"/>
                </a:solidFill>
                <a:latin typeface="Calibri"/>
              </a:rPr>
              <a:t>units.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500" dirty="0">
                <a:solidFill>
                  <a:prstClr val="black"/>
                </a:solidFill>
                <a:latin typeface="Calibri"/>
              </a:rPr>
              <a:t>Over </a:t>
            </a:r>
            <a:r>
              <a:rPr lang="en-US" sz="2500" dirty="0" smtClean="0">
                <a:solidFill>
                  <a:prstClr val="black"/>
                </a:solidFill>
                <a:latin typeface="Calibri"/>
              </a:rPr>
              <a:t>55,000 </a:t>
            </a:r>
            <a:r>
              <a:rPr lang="en-US" sz="2500" dirty="0">
                <a:solidFill>
                  <a:prstClr val="black"/>
                </a:solidFill>
                <a:latin typeface="Calibri"/>
              </a:rPr>
              <a:t>units in the military portfolio</a:t>
            </a:r>
            <a:r>
              <a:rPr lang="en-US" sz="25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342900" indent="-342900">
              <a:buClr>
                <a:srgbClr val="EEECE1"/>
              </a:buClr>
              <a:buFont typeface="Wingdings" pitchFamily="2" charset="2"/>
              <a:buChar char="§"/>
            </a:pPr>
            <a:endParaRPr lang="en-US" sz="2500" dirty="0" smtClean="0">
              <a:solidFill>
                <a:prstClr val="black"/>
              </a:solidFill>
              <a:latin typeface="Arial" charset="0"/>
            </a:endParaRPr>
          </a:p>
          <a:p>
            <a:pPr>
              <a:buClr>
                <a:srgbClr val="EEECE1"/>
              </a:buClr>
            </a:pPr>
            <a:endParaRPr lang="en-US" sz="2500" dirty="0">
              <a:solidFill>
                <a:prstClr val="black"/>
              </a:solidFill>
              <a:latin typeface="Arial" charset="0"/>
            </a:endParaRPr>
          </a:p>
          <a:p>
            <a:pPr>
              <a:buClr>
                <a:srgbClr val="EEECE1"/>
              </a:buClr>
            </a:pPr>
            <a:endParaRPr lang="en-US" sz="25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343400"/>
            <a:ext cx="2219959" cy="1295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38178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barrettresourcegroup.com/images/CPEN%20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0175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0" descr="http://t1.gstatic.com/images?q=tbn:ANd9GcQolXWgjcnzvLoJJQUSc0pLn_I4bu_0Nrv4hLhehkM1LJLJGvYdKEXzM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152400"/>
            <a:ext cx="111442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1447800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800" b="1" dirty="0"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cs typeface="Arial" pitchFamily="34" charset="0"/>
            </a:endParaRPr>
          </a:p>
        </p:txBody>
      </p:sp>
      <p:sp>
        <p:nvSpPr>
          <p:cNvPr id="25605" name="Slide Number Placeholder 12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492875"/>
            <a:ext cx="5334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0E5BEEE-7E22-405C-9AFA-1241990FFA77}" type="slidenum">
              <a:rPr lang="en-US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Rectangle 4"/>
          <p:cNvSpPr>
            <a:spLocks noChangeArrowheads="1"/>
          </p:cNvSpPr>
          <p:nvPr/>
        </p:nvSpPr>
        <p:spPr bwMode="auto">
          <a:xfrm>
            <a:off x="611188" y="1554163"/>
            <a:ext cx="79025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cs typeface="Arial" pitchFamily="34" charset="0"/>
              </a:rPr>
              <a:t>Provide Housing Residents with information on the Resident Energy Conservation Program (RECP) and timeline for implementation aboard Marine Corps Base Camp Pendleton.  </a:t>
            </a:r>
          </a:p>
        </p:txBody>
      </p:sp>
      <p:sp>
        <p:nvSpPr>
          <p:cNvPr id="25607" name="Rectangle 2"/>
          <p:cNvSpPr>
            <a:spLocks noChangeArrowheads="1"/>
          </p:cNvSpPr>
          <p:nvPr/>
        </p:nvSpPr>
        <p:spPr bwMode="auto">
          <a:xfrm>
            <a:off x="1381125" y="417513"/>
            <a:ext cx="6372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/>
              <a:t>Purpose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cap="small" spc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Who is YES Energy Management?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066800"/>
            <a:ext cx="8229600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993333"/>
              </a:buClr>
              <a:buFont typeface="Wingdings" pitchFamily="2" charset="2"/>
              <a:buChar char="§"/>
            </a:pPr>
            <a:r>
              <a:rPr lang="en-US" sz="2500" dirty="0" smtClean="0">
                <a:solidFill>
                  <a:prstClr val="black"/>
                </a:solidFill>
                <a:latin typeface="Calibri"/>
              </a:rPr>
              <a:t>YES, or Yardi Energy Solutions, is the energy management division </a:t>
            </a:r>
            <a:r>
              <a:rPr lang="en-US" sz="2500" dirty="0">
                <a:solidFill>
                  <a:prstClr val="black"/>
                </a:solidFill>
                <a:latin typeface="Calibri"/>
              </a:rPr>
              <a:t>of Yardi, the makers of Voyager, the property management software used by Lincoln Military Housing.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993333"/>
              </a:buClr>
              <a:buFont typeface="Wingdings" pitchFamily="2" charset="2"/>
              <a:buChar char="§"/>
            </a:pPr>
            <a:r>
              <a:rPr lang="en-US" sz="2500" dirty="0" smtClean="0">
                <a:solidFill>
                  <a:prstClr val="black"/>
                </a:solidFill>
                <a:latin typeface="Calibri"/>
              </a:rPr>
              <a:t>YES </a:t>
            </a:r>
            <a:r>
              <a:rPr lang="en-US" sz="2500" dirty="0">
                <a:solidFill>
                  <a:prstClr val="black"/>
                </a:solidFill>
                <a:latin typeface="Calibri"/>
              </a:rPr>
              <a:t>Energy Management is the utility billing  and energy management </a:t>
            </a:r>
            <a:r>
              <a:rPr lang="en-US" sz="2500" dirty="0" smtClean="0">
                <a:solidFill>
                  <a:prstClr val="black"/>
                </a:solidFill>
                <a:latin typeface="Calibri"/>
              </a:rPr>
              <a:t>company of YES, with over </a:t>
            </a:r>
            <a:r>
              <a:rPr lang="en-US" sz="2500" dirty="0">
                <a:solidFill>
                  <a:prstClr val="black"/>
                </a:solidFill>
                <a:latin typeface="Calibri"/>
              </a:rPr>
              <a:t>30 years of experience in the utility billing industry.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993333"/>
              </a:buClr>
              <a:buFont typeface="Wingdings" pitchFamily="2" charset="2"/>
              <a:buChar char="§"/>
            </a:pPr>
            <a:r>
              <a:rPr lang="en-US" sz="2500" dirty="0">
                <a:solidFill>
                  <a:prstClr val="black"/>
                </a:solidFill>
                <a:latin typeface="Calibri"/>
              </a:rPr>
              <a:t>YES was the company selected to implement utility billing at Fort Carson, the first military base to implement this program in 2001.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993333"/>
              </a:buClr>
              <a:buFont typeface="Wingdings" pitchFamily="2" charset="2"/>
              <a:buChar char="§"/>
            </a:pPr>
            <a:r>
              <a:rPr lang="en-US" sz="2500" dirty="0">
                <a:solidFill>
                  <a:prstClr val="black"/>
                </a:solidFill>
                <a:latin typeface="Calibri"/>
              </a:rPr>
              <a:t>Over 330 employees.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993333"/>
              </a:buClr>
              <a:buFont typeface="Wingdings" pitchFamily="2" charset="2"/>
              <a:buChar char="§"/>
            </a:pPr>
            <a:r>
              <a:rPr lang="en-US" sz="2500" dirty="0">
                <a:solidFill>
                  <a:prstClr val="black"/>
                </a:solidFill>
                <a:latin typeface="Calibri"/>
              </a:rPr>
              <a:t>Current portfolio of </a:t>
            </a:r>
            <a:r>
              <a:rPr lang="en-US" sz="2500" dirty="0" smtClean="0">
                <a:solidFill>
                  <a:prstClr val="black"/>
                </a:solidFill>
                <a:latin typeface="Calibri"/>
              </a:rPr>
              <a:t>750,000+ </a:t>
            </a:r>
            <a:r>
              <a:rPr lang="en-US" sz="2500" dirty="0">
                <a:solidFill>
                  <a:prstClr val="black"/>
                </a:solidFill>
                <a:latin typeface="Calibri"/>
              </a:rPr>
              <a:t>units.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993333"/>
              </a:buClr>
              <a:buFont typeface="Wingdings" pitchFamily="2" charset="2"/>
              <a:buChar char="§"/>
            </a:pPr>
            <a:r>
              <a:rPr lang="en-US" sz="2500" dirty="0">
                <a:solidFill>
                  <a:prstClr val="black"/>
                </a:solidFill>
                <a:latin typeface="Calibri"/>
              </a:rPr>
              <a:t>Over </a:t>
            </a:r>
            <a:r>
              <a:rPr lang="en-US" sz="2500" dirty="0" smtClean="0">
                <a:solidFill>
                  <a:prstClr val="black"/>
                </a:solidFill>
                <a:latin typeface="Calibri"/>
              </a:rPr>
              <a:t>55,000 </a:t>
            </a:r>
            <a:r>
              <a:rPr lang="en-US" sz="2500" dirty="0">
                <a:solidFill>
                  <a:prstClr val="black"/>
                </a:solidFill>
                <a:latin typeface="Calibri"/>
              </a:rPr>
              <a:t>units in the military portfolio</a:t>
            </a:r>
            <a:r>
              <a:rPr lang="en-US" sz="25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993333"/>
              </a:buClr>
              <a:buFont typeface="Wingdings" pitchFamily="2" charset="2"/>
              <a:buChar char="§"/>
            </a:pPr>
            <a:endParaRPr lang="en-US" sz="25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93333"/>
              </a:buClr>
            </a:pPr>
            <a:endParaRPr lang="en-US" sz="250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93333"/>
              </a:buClr>
            </a:pPr>
            <a:endParaRPr lang="en-US" sz="25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479" y="4419600"/>
            <a:ext cx="2113280" cy="1676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381785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ontent Placeholder 5"/>
          <p:cNvSpPr txBox="1">
            <a:spLocks/>
          </p:cNvSpPr>
          <p:nvPr/>
        </p:nvSpPr>
        <p:spPr>
          <a:xfrm>
            <a:off x="270669" y="5276165"/>
            <a:ext cx="3795711" cy="1277036"/>
          </a:xfrm>
          <a:prstGeom prst="rect">
            <a:avLst/>
          </a:prstGeom>
          <a:gradFill>
            <a:gsLst>
              <a:gs pos="56000">
                <a:schemeClr val="accent4"/>
              </a:gs>
              <a:gs pos="1000">
                <a:schemeClr val="accent4">
                  <a:tint val="37000"/>
                  <a:satMod val="300000"/>
                </a:schemeClr>
              </a:gs>
              <a:gs pos="0">
                <a:schemeClr val="accent4">
                  <a:tint val="15000"/>
                  <a:satMod val="350000"/>
                </a:schemeClr>
              </a:gs>
            </a:gsLst>
            <a:lin ang="2700000" scaled="1"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200" b="1" kern="1200" spc="-7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7472" indent="-347472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 kern="1200" spc="-7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49224" indent="-283464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400" indent="-282575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47763" indent="-233363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»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rgbClr val="14477E"/>
                </a:solidFill>
              </a:rPr>
              <a:t> </a:t>
            </a:r>
            <a:r>
              <a:rPr lang="en-US" sz="1400" dirty="0" smtClean="0">
                <a:solidFill>
                  <a:srgbClr val="14477E"/>
                </a:solidFill>
              </a:rPr>
              <a:t>40+ Installations </a:t>
            </a:r>
            <a:r>
              <a:rPr lang="en-US" sz="1400" dirty="0">
                <a:solidFill>
                  <a:srgbClr val="14477E"/>
                </a:solidFill>
              </a:rPr>
              <a:t>and growing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>
                <a:solidFill>
                  <a:srgbClr val="14477E"/>
                </a:solidFill>
              </a:rPr>
              <a:t> </a:t>
            </a:r>
            <a:r>
              <a:rPr lang="en-US" sz="1400" dirty="0" smtClean="0">
                <a:solidFill>
                  <a:srgbClr val="14477E"/>
                </a:solidFill>
              </a:rPr>
              <a:t>55,000</a:t>
            </a:r>
            <a:r>
              <a:rPr lang="en-US" sz="1400" dirty="0">
                <a:solidFill>
                  <a:srgbClr val="14477E"/>
                </a:solidFill>
              </a:rPr>
              <a:t>+ Residents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>
                <a:solidFill>
                  <a:srgbClr val="14477E"/>
                </a:solidFill>
              </a:rPr>
              <a:t> </a:t>
            </a:r>
            <a:r>
              <a:rPr lang="en-US" sz="1400" dirty="0" smtClean="0">
                <a:solidFill>
                  <a:srgbClr val="14477E"/>
                </a:solidFill>
              </a:rPr>
              <a:t>70,000</a:t>
            </a:r>
            <a:r>
              <a:rPr lang="en-US" sz="1400" dirty="0">
                <a:solidFill>
                  <a:srgbClr val="14477E"/>
                </a:solidFill>
              </a:rPr>
              <a:t>+ Hardware Units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>
                <a:solidFill>
                  <a:srgbClr val="14477E"/>
                </a:solidFill>
              </a:rPr>
              <a:t> Staff Field Technicians throughout the US</a:t>
            </a:r>
          </a:p>
          <a:p>
            <a:pPr fontAlgn="auto">
              <a:spcAft>
                <a:spcPts val="0"/>
              </a:spcAft>
            </a:pPr>
            <a:endParaRPr lang="en-US" sz="2400" dirty="0" smtClean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</a:pPr>
            <a:endParaRPr lang="en-US" sz="2000" dirty="0" smtClean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</a:pPr>
            <a:endParaRPr lang="en-US" sz="2000" dirty="0" smtClean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sz="2400" cap="small" spc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YES Energy </a:t>
            </a:r>
            <a:r>
              <a:rPr lang="de-DE" sz="2400" cap="small" spc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Military Housing Experience</a:t>
            </a:r>
          </a:p>
        </p:txBody>
      </p:sp>
      <p:sp>
        <p:nvSpPr>
          <p:cNvPr id="209" name="Freeform 112"/>
          <p:cNvSpPr>
            <a:spLocks/>
          </p:cNvSpPr>
          <p:nvPr/>
        </p:nvSpPr>
        <p:spPr bwMode="auto">
          <a:xfrm>
            <a:off x="5099050" y="2662238"/>
            <a:ext cx="1295400" cy="1066800"/>
          </a:xfrm>
          <a:custGeom>
            <a:avLst/>
            <a:gdLst/>
            <a:ahLst/>
            <a:cxnLst>
              <a:cxn ang="0">
                <a:pos x="0" y="281"/>
              </a:cxn>
              <a:cxn ang="0">
                <a:pos x="129" y="260"/>
              </a:cxn>
              <a:cxn ang="0">
                <a:pos x="129" y="250"/>
              </a:cxn>
              <a:cxn ang="0">
                <a:pos x="428" y="211"/>
              </a:cxn>
              <a:cxn ang="0">
                <a:pos x="428" y="190"/>
              </a:cxn>
              <a:cxn ang="0">
                <a:pos x="468" y="170"/>
              </a:cxn>
              <a:cxn ang="0">
                <a:pos x="478" y="150"/>
              </a:cxn>
              <a:cxn ang="0">
                <a:pos x="498" y="141"/>
              </a:cxn>
              <a:cxn ang="0">
                <a:pos x="508" y="110"/>
              </a:cxn>
              <a:cxn ang="0">
                <a:pos x="468" y="80"/>
              </a:cxn>
              <a:cxn ang="0">
                <a:pos x="458" y="30"/>
              </a:cxn>
              <a:cxn ang="0">
                <a:pos x="428" y="10"/>
              </a:cxn>
              <a:cxn ang="0">
                <a:pos x="358" y="20"/>
              </a:cxn>
              <a:cxn ang="0">
                <a:pos x="328" y="0"/>
              </a:cxn>
              <a:cxn ang="0">
                <a:pos x="298" y="0"/>
              </a:cxn>
              <a:cxn ang="0">
                <a:pos x="308" y="30"/>
              </a:cxn>
              <a:cxn ang="0">
                <a:pos x="269" y="49"/>
              </a:cxn>
              <a:cxn ang="0">
                <a:pos x="239" y="120"/>
              </a:cxn>
              <a:cxn ang="0">
                <a:pos x="199" y="110"/>
              </a:cxn>
              <a:cxn ang="0">
                <a:pos x="159" y="130"/>
              </a:cxn>
              <a:cxn ang="0">
                <a:pos x="99" y="141"/>
              </a:cxn>
              <a:cxn ang="0">
                <a:pos x="99" y="180"/>
              </a:cxn>
              <a:cxn ang="0">
                <a:pos x="69" y="180"/>
              </a:cxn>
              <a:cxn ang="0">
                <a:pos x="69" y="221"/>
              </a:cxn>
              <a:cxn ang="0">
                <a:pos x="40" y="200"/>
              </a:cxn>
              <a:cxn ang="0">
                <a:pos x="30" y="211"/>
              </a:cxn>
              <a:cxn ang="0">
                <a:pos x="40" y="231"/>
              </a:cxn>
              <a:cxn ang="0">
                <a:pos x="10" y="260"/>
              </a:cxn>
              <a:cxn ang="0">
                <a:pos x="0" y="281"/>
              </a:cxn>
            </a:cxnLst>
            <a:rect l="0" t="0" r="r" b="b"/>
            <a:pathLst>
              <a:path w="509" h="282">
                <a:moveTo>
                  <a:pt x="0" y="281"/>
                </a:moveTo>
                <a:lnTo>
                  <a:pt x="129" y="260"/>
                </a:lnTo>
                <a:lnTo>
                  <a:pt x="129" y="250"/>
                </a:lnTo>
                <a:lnTo>
                  <a:pt x="428" y="211"/>
                </a:lnTo>
                <a:lnTo>
                  <a:pt x="428" y="190"/>
                </a:lnTo>
                <a:lnTo>
                  <a:pt x="468" y="170"/>
                </a:lnTo>
                <a:lnTo>
                  <a:pt x="478" y="150"/>
                </a:lnTo>
                <a:lnTo>
                  <a:pt x="498" y="141"/>
                </a:lnTo>
                <a:lnTo>
                  <a:pt x="508" y="110"/>
                </a:lnTo>
                <a:lnTo>
                  <a:pt x="468" y="80"/>
                </a:lnTo>
                <a:lnTo>
                  <a:pt x="458" y="30"/>
                </a:lnTo>
                <a:lnTo>
                  <a:pt x="428" y="10"/>
                </a:lnTo>
                <a:lnTo>
                  <a:pt x="358" y="20"/>
                </a:lnTo>
                <a:lnTo>
                  <a:pt x="328" y="0"/>
                </a:lnTo>
                <a:lnTo>
                  <a:pt x="298" y="0"/>
                </a:lnTo>
                <a:lnTo>
                  <a:pt x="308" y="30"/>
                </a:lnTo>
                <a:lnTo>
                  <a:pt x="269" y="49"/>
                </a:lnTo>
                <a:lnTo>
                  <a:pt x="239" y="120"/>
                </a:lnTo>
                <a:lnTo>
                  <a:pt x="199" y="110"/>
                </a:lnTo>
                <a:lnTo>
                  <a:pt x="159" y="130"/>
                </a:lnTo>
                <a:lnTo>
                  <a:pt x="99" y="141"/>
                </a:lnTo>
                <a:lnTo>
                  <a:pt x="99" y="180"/>
                </a:lnTo>
                <a:lnTo>
                  <a:pt x="69" y="180"/>
                </a:lnTo>
                <a:lnTo>
                  <a:pt x="69" y="221"/>
                </a:lnTo>
                <a:lnTo>
                  <a:pt x="40" y="200"/>
                </a:lnTo>
                <a:lnTo>
                  <a:pt x="30" y="211"/>
                </a:lnTo>
                <a:lnTo>
                  <a:pt x="40" y="231"/>
                </a:lnTo>
                <a:lnTo>
                  <a:pt x="10" y="260"/>
                </a:lnTo>
                <a:lnTo>
                  <a:pt x="0" y="281"/>
                </a:lnTo>
              </a:path>
            </a:pathLst>
          </a:custGeom>
          <a:solidFill>
            <a:schemeClr val="accent2"/>
          </a:solidFill>
          <a:ln w="0" cap="rnd" cmpd="sng">
            <a:solidFill>
              <a:schemeClr val="tx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0" name="Freeform 9"/>
          <p:cNvSpPr>
            <a:spLocks/>
          </p:cNvSpPr>
          <p:nvPr/>
        </p:nvSpPr>
        <p:spPr bwMode="auto">
          <a:xfrm>
            <a:off x="7156450" y="1366838"/>
            <a:ext cx="463550" cy="668337"/>
          </a:xfrm>
          <a:custGeom>
            <a:avLst/>
            <a:gdLst>
              <a:gd name="T0" fmla="*/ 2147483647 w 259"/>
              <a:gd name="T1" fmla="*/ 2147483647 h 401"/>
              <a:gd name="T2" fmla="*/ 2147483647 w 259"/>
              <a:gd name="T3" fmla="*/ 2147483647 h 401"/>
              <a:gd name="T4" fmla="*/ 2147483647 w 259"/>
              <a:gd name="T5" fmla="*/ 2147483647 h 401"/>
              <a:gd name="T6" fmla="*/ 2147483647 w 259"/>
              <a:gd name="T7" fmla="*/ 2147483647 h 401"/>
              <a:gd name="T8" fmla="*/ 2147483647 w 259"/>
              <a:gd name="T9" fmla="*/ 2147483647 h 401"/>
              <a:gd name="T10" fmla="*/ 2147483647 w 259"/>
              <a:gd name="T11" fmla="*/ 2147483647 h 401"/>
              <a:gd name="T12" fmla="*/ 2147483647 w 259"/>
              <a:gd name="T13" fmla="*/ 2147483647 h 401"/>
              <a:gd name="T14" fmla="*/ 0 w 259"/>
              <a:gd name="T15" fmla="*/ 2147483647 h 401"/>
              <a:gd name="T16" fmla="*/ 2147483647 w 259"/>
              <a:gd name="T17" fmla="*/ 2147483647 h 401"/>
              <a:gd name="T18" fmla="*/ 2147483647 w 259"/>
              <a:gd name="T19" fmla="*/ 2147483647 h 401"/>
              <a:gd name="T20" fmla="*/ 2147483647 w 259"/>
              <a:gd name="T21" fmla="*/ 2147483647 h 401"/>
              <a:gd name="T22" fmla="*/ 2147483647 w 259"/>
              <a:gd name="T23" fmla="*/ 2147483647 h 401"/>
              <a:gd name="T24" fmla="*/ 2147483647 w 259"/>
              <a:gd name="T25" fmla="*/ 2147483647 h 401"/>
              <a:gd name="T26" fmla="*/ 2147483647 w 259"/>
              <a:gd name="T27" fmla="*/ 2147483647 h 401"/>
              <a:gd name="T28" fmla="*/ 2147483647 w 259"/>
              <a:gd name="T29" fmla="*/ 2147483647 h 401"/>
              <a:gd name="T30" fmla="*/ 2147483647 w 259"/>
              <a:gd name="T31" fmla="*/ 2147483647 h 401"/>
              <a:gd name="T32" fmla="*/ 2147483647 w 259"/>
              <a:gd name="T33" fmla="*/ 2147483647 h 401"/>
              <a:gd name="T34" fmla="*/ 2147483647 w 259"/>
              <a:gd name="T35" fmla="*/ 2147483647 h 401"/>
              <a:gd name="T36" fmla="*/ 2147483647 w 259"/>
              <a:gd name="T37" fmla="*/ 2147483647 h 401"/>
              <a:gd name="T38" fmla="*/ 2147483647 w 259"/>
              <a:gd name="T39" fmla="*/ 2147483647 h 401"/>
              <a:gd name="T40" fmla="*/ 2147483647 w 259"/>
              <a:gd name="T41" fmla="*/ 2147483647 h 401"/>
              <a:gd name="T42" fmla="*/ 2147483647 w 259"/>
              <a:gd name="T43" fmla="*/ 2147483647 h 401"/>
              <a:gd name="T44" fmla="*/ 2147483647 w 259"/>
              <a:gd name="T45" fmla="*/ 2147483647 h 401"/>
              <a:gd name="T46" fmla="*/ 2147483647 w 259"/>
              <a:gd name="T47" fmla="*/ 2147483647 h 401"/>
              <a:gd name="T48" fmla="*/ 2147483647 w 259"/>
              <a:gd name="T49" fmla="*/ 0 h 401"/>
              <a:gd name="T50" fmla="*/ 2147483647 w 259"/>
              <a:gd name="T51" fmla="*/ 2147483647 h 401"/>
              <a:gd name="T52" fmla="*/ 2147483647 w 259"/>
              <a:gd name="T53" fmla="*/ 2147483647 h 401"/>
              <a:gd name="T54" fmla="*/ 2147483647 w 259"/>
              <a:gd name="T55" fmla="*/ 2147483647 h 40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59"/>
              <a:gd name="T85" fmla="*/ 0 h 401"/>
              <a:gd name="T86" fmla="*/ 259 w 259"/>
              <a:gd name="T87" fmla="*/ 401 h 40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59" h="401">
                <a:moveTo>
                  <a:pt x="59" y="20"/>
                </a:moveTo>
                <a:lnTo>
                  <a:pt x="20" y="89"/>
                </a:lnTo>
                <a:lnTo>
                  <a:pt x="40" y="120"/>
                </a:lnTo>
                <a:lnTo>
                  <a:pt x="20" y="150"/>
                </a:lnTo>
                <a:lnTo>
                  <a:pt x="30" y="159"/>
                </a:lnTo>
                <a:lnTo>
                  <a:pt x="20" y="190"/>
                </a:lnTo>
                <a:lnTo>
                  <a:pt x="20" y="220"/>
                </a:lnTo>
                <a:lnTo>
                  <a:pt x="0" y="240"/>
                </a:lnTo>
                <a:lnTo>
                  <a:pt x="10" y="250"/>
                </a:lnTo>
                <a:lnTo>
                  <a:pt x="59" y="390"/>
                </a:lnTo>
                <a:lnTo>
                  <a:pt x="99" y="400"/>
                </a:lnTo>
                <a:lnTo>
                  <a:pt x="99" y="380"/>
                </a:lnTo>
                <a:lnTo>
                  <a:pt x="119" y="350"/>
                </a:lnTo>
                <a:lnTo>
                  <a:pt x="119" y="330"/>
                </a:lnTo>
                <a:lnTo>
                  <a:pt x="168" y="300"/>
                </a:lnTo>
                <a:lnTo>
                  <a:pt x="168" y="259"/>
                </a:lnTo>
                <a:lnTo>
                  <a:pt x="198" y="259"/>
                </a:lnTo>
                <a:lnTo>
                  <a:pt x="228" y="230"/>
                </a:lnTo>
                <a:lnTo>
                  <a:pt x="258" y="210"/>
                </a:lnTo>
                <a:lnTo>
                  <a:pt x="258" y="190"/>
                </a:lnTo>
                <a:lnTo>
                  <a:pt x="218" y="179"/>
                </a:lnTo>
                <a:lnTo>
                  <a:pt x="208" y="150"/>
                </a:lnTo>
                <a:lnTo>
                  <a:pt x="168" y="150"/>
                </a:lnTo>
                <a:lnTo>
                  <a:pt x="129" y="30"/>
                </a:lnTo>
                <a:lnTo>
                  <a:pt x="119" y="0"/>
                </a:lnTo>
                <a:lnTo>
                  <a:pt x="79" y="10"/>
                </a:lnTo>
                <a:lnTo>
                  <a:pt x="69" y="30"/>
                </a:lnTo>
                <a:lnTo>
                  <a:pt x="59" y="20"/>
                </a:lnTo>
              </a:path>
            </a:pathLst>
          </a:custGeom>
          <a:solidFill>
            <a:schemeClr val="accent2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1" name="Rectangle 13"/>
          <p:cNvSpPr>
            <a:spLocks noChangeArrowheads="1"/>
          </p:cNvSpPr>
          <p:nvPr/>
        </p:nvSpPr>
        <p:spPr bwMode="auto">
          <a:xfrm>
            <a:off x="2781300" y="3768725"/>
            <a:ext cx="823913" cy="45878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2" name="Freeform 14"/>
          <p:cNvSpPr>
            <a:spLocks/>
          </p:cNvSpPr>
          <p:nvPr/>
        </p:nvSpPr>
        <p:spPr bwMode="auto">
          <a:xfrm>
            <a:off x="6135688" y="2782888"/>
            <a:ext cx="909637" cy="530225"/>
          </a:xfrm>
          <a:custGeom>
            <a:avLst/>
            <a:gdLst>
              <a:gd name="T0" fmla="*/ 2147483647 w 509"/>
              <a:gd name="T1" fmla="*/ 2147483647 h 320"/>
              <a:gd name="T2" fmla="*/ 2147483647 w 509"/>
              <a:gd name="T3" fmla="*/ 2147483647 h 320"/>
              <a:gd name="T4" fmla="*/ 2147483647 w 509"/>
              <a:gd name="T5" fmla="*/ 2147483647 h 320"/>
              <a:gd name="T6" fmla="*/ 2147483647 w 509"/>
              <a:gd name="T7" fmla="*/ 2147483647 h 320"/>
              <a:gd name="T8" fmla="*/ 0 w 509"/>
              <a:gd name="T9" fmla="*/ 2147483647 h 320"/>
              <a:gd name="T10" fmla="*/ 0 w 509"/>
              <a:gd name="T11" fmla="*/ 2147483647 h 320"/>
              <a:gd name="T12" fmla="*/ 2147483647 w 509"/>
              <a:gd name="T13" fmla="*/ 2147483647 h 320"/>
              <a:gd name="T14" fmla="*/ 2147483647 w 509"/>
              <a:gd name="T15" fmla="*/ 2147483647 h 320"/>
              <a:gd name="T16" fmla="*/ 2147483647 w 509"/>
              <a:gd name="T17" fmla="*/ 2147483647 h 320"/>
              <a:gd name="T18" fmla="*/ 2147483647 w 509"/>
              <a:gd name="T19" fmla="*/ 2147483647 h 320"/>
              <a:gd name="T20" fmla="*/ 2147483647 w 509"/>
              <a:gd name="T21" fmla="*/ 2147483647 h 320"/>
              <a:gd name="T22" fmla="*/ 2147483647 w 509"/>
              <a:gd name="T23" fmla="*/ 2147483647 h 320"/>
              <a:gd name="T24" fmla="*/ 2147483647 w 509"/>
              <a:gd name="T25" fmla="*/ 2147483647 h 320"/>
              <a:gd name="T26" fmla="*/ 2147483647 w 509"/>
              <a:gd name="T27" fmla="*/ 2147483647 h 320"/>
              <a:gd name="T28" fmla="*/ 2147483647 w 509"/>
              <a:gd name="T29" fmla="*/ 2147483647 h 320"/>
              <a:gd name="T30" fmla="*/ 2147483647 w 509"/>
              <a:gd name="T31" fmla="*/ 2147483647 h 320"/>
              <a:gd name="T32" fmla="*/ 2147483647 w 509"/>
              <a:gd name="T33" fmla="*/ 2147483647 h 320"/>
              <a:gd name="T34" fmla="*/ 2147483647 w 509"/>
              <a:gd name="T35" fmla="*/ 0 h 320"/>
              <a:gd name="T36" fmla="*/ 2147483647 w 509"/>
              <a:gd name="T37" fmla="*/ 2147483647 h 320"/>
              <a:gd name="T38" fmla="*/ 2147483647 w 509"/>
              <a:gd name="T39" fmla="*/ 2147483647 h 320"/>
              <a:gd name="T40" fmla="*/ 2147483647 w 509"/>
              <a:gd name="T41" fmla="*/ 2147483647 h 320"/>
              <a:gd name="T42" fmla="*/ 2147483647 w 509"/>
              <a:gd name="T43" fmla="*/ 2147483647 h 320"/>
              <a:gd name="T44" fmla="*/ 2147483647 w 509"/>
              <a:gd name="T45" fmla="*/ 2147483647 h 320"/>
              <a:gd name="T46" fmla="*/ 2147483647 w 509"/>
              <a:gd name="T47" fmla="*/ 2147483647 h 320"/>
              <a:gd name="T48" fmla="*/ 2147483647 w 509"/>
              <a:gd name="T49" fmla="*/ 2147483647 h 32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09"/>
              <a:gd name="T76" fmla="*/ 0 h 320"/>
              <a:gd name="T77" fmla="*/ 509 w 509"/>
              <a:gd name="T78" fmla="*/ 320 h 32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09" h="320">
                <a:moveTo>
                  <a:pt x="79" y="219"/>
                </a:moveTo>
                <a:lnTo>
                  <a:pt x="69" y="249"/>
                </a:lnTo>
                <a:lnTo>
                  <a:pt x="49" y="259"/>
                </a:lnTo>
                <a:lnTo>
                  <a:pt x="40" y="279"/>
                </a:lnTo>
                <a:lnTo>
                  <a:pt x="0" y="299"/>
                </a:lnTo>
                <a:lnTo>
                  <a:pt x="0" y="319"/>
                </a:lnTo>
                <a:lnTo>
                  <a:pt x="119" y="299"/>
                </a:lnTo>
                <a:lnTo>
                  <a:pt x="338" y="249"/>
                </a:lnTo>
                <a:lnTo>
                  <a:pt x="508" y="209"/>
                </a:lnTo>
                <a:lnTo>
                  <a:pt x="508" y="179"/>
                </a:lnTo>
                <a:lnTo>
                  <a:pt x="488" y="169"/>
                </a:lnTo>
                <a:lnTo>
                  <a:pt x="478" y="179"/>
                </a:lnTo>
                <a:lnTo>
                  <a:pt x="468" y="139"/>
                </a:lnTo>
                <a:lnTo>
                  <a:pt x="478" y="99"/>
                </a:lnTo>
                <a:lnTo>
                  <a:pt x="408" y="69"/>
                </a:lnTo>
                <a:lnTo>
                  <a:pt x="368" y="80"/>
                </a:lnTo>
                <a:lnTo>
                  <a:pt x="368" y="20"/>
                </a:lnTo>
                <a:lnTo>
                  <a:pt x="318" y="0"/>
                </a:lnTo>
                <a:lnTo>
                  <a:pt x="289" y="10"/>
                </a:lnTo>
                <a:lnTo>
                  <a:pt x="269" y="69"/>
                </a:lnTo>
                <a:lnTo>
                  <a:pt x="228" y="90"/>
                </a:lnTo>
                <a:lnTo>
                  <a:pt x="209" y="179"/>
                </a:lnTo>
                <a:lnTo>
                  <a:pt x="149" y="219"/>
                </a:lnTo>
                <a:lnTo>
                  <a:pt x="99" y="239"/>
                </a:lnTo>
                <a:lnTo>
                  <a:pt x="79" y="219"/>
                </a:lnTo>
              </a:path>
            </a:pathLst>
          </a:custGeom>
          <a:solidFill>
            <a:schemeClr val="accent4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3" name="Freeform 15"/>
          <p:cNvSpPr>
            <a:spLocks/>
          </p:cNvSpPr>
          <p:nvPr/>
        </p:nvSpPr>
        <p:spPr bwMode="auto">
          <a:xfrm>
            <a:off x="6938963" y="2682875"/>
            <a:ext cx="142875" cy="165100"/>
          </a:xfrm>
          <a:custGeom>
            <a:avLst/>
            <a:gdLst>
              <a:gd name="T0" fmla="*/ 0 w 79"/>
              <a:gd name="T1" fmla="*/ 0 h 100"/>
              <a:gd name="T2" fmla="*/ 2147483647 w 79"/>
              <a:gd name="T3" fmla="*/ 0 h 100"/>
              <a:gd name="T4" fmla="*/ 2147483647 w 79"/>
              <a:gd name="T5" fmla="*/ 2147483647 h 100"/>
              <a:gd name="T6" fmla="*/ 2147483647 w 79"/>
              <a:gd name="T7" fmla="*/ 2147483647 h 100"/>
              <a:gd name="T8" fmla="*/ 2147483647 w 79"/>
              <a:gd name="T9" fmla="*/ 2147483647 h 100"/>
              <a:gd name="T10" fmla="*/ 2147483647 w 79"/>
              <a:gd name="T11" fmla="*/ 2147483647 h 100"/>
              <a:gd name="T12" fmla="*/ 2147483647 w 79"/>
              <a:gd name="T13" fmla="*/ 2147483647 h 100"/>
              <a:gd name="T14" fmla="*/ 0 w 79"/>
              <a:gd name="T15" fmla="*/ 0 h 1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9"/>
              <a:gd name="T25" fmla="*/ 0 h 100"/>
              <a:gd name="T26" fmla="*/ 79 w 79"/>
              <a:gd name="T27" fmla="*/ 100 h 1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9" h="100">
                <a:moveTo>
                  <a:pt x="0" y="0"/>
                </a:moveTo>
                <a:lnTo>
                  <a:pt x="19" y="0"/>
                </a:lnTo>
                <a:lnTo>
                  <a:pt x="49" y="20"/>
                </a:lnTo>
                <a:lnTo>
                  <a:pt x="49" y="39"/>
                </a:lnTo>
                <a:lnTo>
                  <a:pt x="78" y="59"/>
                </a:lnTo>
                <a:lnTo>
                  <a:pt x="78" y="89"/>
                </a:lnTo>
                <a:lnTo>
                  <a:pt x="39" y="99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4" name="Freeform 16"/>
          <p:cNvSpPr>
            <a:spLocks/>
          </p:cNvSpPr>
          <p:nvPr/>
        </p:nvSpPr>
        <p:spPr bwMode="auto">
          <a:xfrm>
            <a:off x="7081838" y="2097088"/>
            <a:ext cx="446087" cy="182562"/>
          </a:xfrm>
          <a:custGeom>
            <a:avLst/>
            <a:gdLst>
              <a:gd name="T0" fmla="*/ 0 w 250"/>
              <a:gd name="T1" fmla="*/ 2147483647 h 110"/>
              <a:gd name="T2" fmla="*/ 2147483647 w 250"/>
              <a:gd name="T3" fmla="*/ 2147483647 h 110"/>
              <a:gd name="T4" fmla="*/ 2147483647 w 250"/>
              <a:gd name="T5" fmla="*/ 2147483647 h 110"/>
              <a:gd name="T6" fmla="*/ 2147483647 w 250"/>
              <a:gd name="T7" fmla="*/ 0 h 110"/>
              <a:gd name="T8" fmla="*/ 2147483647 w 250"/>
              <a:gd name="T9" fmla="*/ 2147483647 h 110"/>
              <a:gd name="T10" fmla="*/ 2147483647 w 250"/>
              <a:gd name="T11" fmla="*/ 2147483647 h 110"/>
              <a:gd name="T12" fmla="*/ 2147483647 w 250"/>
              <a:gd name="T13" fmla="*/ 2147483647 h 110"/>
              <a:gd name="T14" fmla="*/ 2147483647 w 250"/>
              <a:gd name="T15" fmla="*/ 2147483647 h 110"/>
              <a:gd name="T16" fmla="*/ 2147483647 w 250"/>
              <a:gd name="T17" fmla="*/ 2147483647 h 110"/>
              <a:gd name="T18" fmla="*/ 2147483647 w 250"/>
              <a:gd name="T19" fmla="*/ 2147483647 h 110"/>
              <a:gd name="T20" fmla="*/ 2147483647 w 250"/>
              <a:gd name="T21" fmla="*/ 2147483647 h 110"/>
              <a:gd name="T22" fmla="*/ 2147483647 w 250"/>
              <a:gd name="T23" fmla="*/ 2147483647 h 110"/>
              <a:gd name="T24" fmla="*/ 2147483647 w 250"/>
              <a:gd name="T25" fmla="*/ 2147483647 h 110"/>
              <a:gd name="T26" fmla="*/ 2147483647 w 250"/>
              <a:gd name="T27" fmla="*/ 2147483647 h 110"/>
              <a:gd name="T28" fmla="*/ 2147483647 w 250"/>
              <a:gd name="T29" fmla="*/ 2147483647 h 110"/>
              <a:gd name="T30" fmla="*/ 2147483647 w 250"/>
              <a:gd name="T31" fmla="*/ 2147483647 h 110"/>
              <a:gd name="T32" fmla="*/ 2147483647 w 250"/>
              <a:gd name="T33" fmla="*/ 2147483647 h 110"/>
              <a:gd name="T34" fmla="*/ 2147483647 w 250"/>
              <a:gd name="T35" fmla="*/ 2147483647 h 110"/>
              <a:gd name="T36" fmla="*/ 2147483647 w 250"/>
              <a:gd name="T37" fmla="*/ 2147483647 h 110"/>
              <a:gd name="T38" fmla="*/ 0 w 250"/>
              <a:gd name="T39" fmla="*/ 2147483647 h 11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50"/>
              <a:gd name="T61" fmla="*/ 0 h 110"/>
              <a:gd name="T62" fmla="*/ 250 w 250"/>
              <a:gd name="T63" fmla="*/ 110 h 11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50" h="110">
                <a:moveTo>
                  <a:pt x="0" y="49"/>
                </a:moveTo>
                <a:lnTo>
                  <a:pt x="119" y="19"/>
                </a:lnTo>
                <a:lnTo>
                  <a:pt x="139" y="19"/>
                </a:lnTo>
                <a:lnTo>
                  <a:pt x="149" y="0"/>
                </a:lnTo>
                <a:lnTo>
                  <a:pt x="169" y="9"/>
                </a:lnTo>
                <a:lnTo>
                  <a:pt x="149" y="39"/>
                </a:lnTo>
                <a:lnTo>
                  <a:pt x="179" y="39"/>
                </a:lnTo>
                <a:lnTo>
                  <a:pt x="189" y="59"/>
                </a:lnTo>
                <a:lnTo>
                  <a:pt x="208" y="69"/>
                </a:lnTo>
                <a:lnTo>
                  <a:pt x="219" y="59"/>
                </a:lnTo>
                <a:lnTo>
                  <a:pt x="219" y="49"/>
                </a:lnTo>
                <a:lnTo>
                  <a:pt x="199" y="29"/>
                </a:lnTo>
                <a:lnTo>
                  <a:pt x="219" y="29"/>
                </a:lnTo>
                <a:lnTo>
                  <a:pt x="249" y="69"/>
                </a:lnTo>
                <a:lnTo>
                  <a:pt x="219" y="89"/>
                </a:lnTo>
                <a:lnTo>
                  <a:pt x="189" y="79"/>
                </a:lnTo>
                <a:lnTo>
                  <a:pt x="169" y="109"/>
                </a:lnTo>
                <a:lnTo>
                  <a:pt x="129" y="79"/>
                </a:lnTo>
                <a:lnTo>
                  <a:pt x="10" y="109"/>
                </a:lnTo>
                <a:lnTo>
                  <a:pt x="0" y="49"/>
                </a:lnTo>
              </a:path>
            </a:pathLst>
          </a:custGeom>
          <a:solidFill>
            <a:schemeClr val="accent4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5" name="Freeform 17"/>
          <p:cNvSpPr>
            <a:spLocks/>
          </p:cNvSpPr>
          <p:nvPr/>
        </p:nvSpPr>
        <p:spPr bwMode="auto">
          <a:xfrm>
            <a:off x="7131050" y="2343150"/>
            <a:ext cx="233363" cy="139700"/>
          </a:xfrm>
          <a:custGeom>
            <a:avLst/>
            <a:gdLst>
              <a:gd name="T0" fmla="*/ 0 w 130"/>
              <a:gd name="T1" fmla="*/ 2147483647 h 84"/>
              <a:gd name="T2" fmla="*/ 2147483647 w 130"/>
              <a:gd name="T3" fmla="*/ 2147483647 h 84"/>
              <a:gd name="T4" fmla="*/ 2147483647 w 130"/>
              <a:gd name="T5" fmla="*/ 0 h 84"/>
              <a:gd name="T6" fmla="*/ 2147483647 w 130"/>
              <a:gd name="T7" fmla="*/ 2147483647 h 84"/>
              <a:gd name="T8" fmla="*/ 2147483647 w 130"/>
              <a:gd name="T9" fmla="*/ 2147483647 h 84"/>
              <a:gd name="T10" fmla="*/ 2147483647 w 130"/>
              <a:gd name="T11" fmla="*/ 2147483647 h 84"/>
              <a:gd name="T12" fmla="*/ 2147483647 w 130"/>
              <a:gd name="T13" fmla="*/ 2147483647 h 84"/>
              <a:gd name="T14" fmla="*/ 0 w 130"/>
              <a:gd name="T15" fmla="*/ 2147483647 h 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0"/>
              <a:gd name="T25" fmla="*/ 0 h 84"/>
              <a:gd name="T26" fmla="*/ 130 w 130"/>
              <a:gd name="T27" fmla="*/ 84 h 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0" h="84">
                <a:moveTo>
                  <a:pt x="0" y="62"/>
                </a:moveTo>
                <a:lnTo>
                  <a:pt x="50" y="41"/>
                </a:lnTo>
                <a:lnTo>
                  <a:pt x="99" y="0"/>
                </a:lnTo>
                <a:lnTo>
                  <a:pt x="109" y="10"/>
                </a:lnTo>
                <a:lnTo>
                  <a:pt x="129" y="10"/>
                </a:lnTo>
                <a:lnTo>
                  <a:pt x="79" y="52"/>
                </a:lnTo>
                <a:lnTo>
                  <a:pt x="10" y="83"/>
                </a:lnTo>
                <a:lnTo>
                  <a:pt x="0" y="62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6" name="Freeform 18"/>
          <p:cNvSpPr>
            <a:spLocks/>
          </p:cNvSpPr>
          <p:nvPr/>
        </p:nvSpPr>
        <p:spPr bwMode="auto">
          <a:xfrm>
            <a:off x="7275513" y="2230438"/>
            <a:ext cx="111125" cy="84137"/>
          </a:xfrm>
          <a:custGeom>
            <a:avLst/>
            <a:gdLst>
              <a:gd name="T0" fmla="*/ 0 w 61"/>
              <a:gd name="T1" fmla="*/ 2147483647 h 51"/>
              <a:gd name="T2" fmla="*/ 2147483647 w 61"/>
              <a:gd name="T3" fmla="*/ 0 h 51"/>
              <a:gd name="T4" fmla="*/ 2147483647 w 61"/>
              <a:gd name="T5" fmla="*/ 2147483647 h 51"/>
              <a:gd name="T6" fmla="*/ 2147483647 w 61"/>
              <a:gd name="T7" fmla="*/ 2147483647 h 51"/>
              <a:gd name="T8" fmla="*/ 2147483647 w 61"/>
              <a:gd name="T9" fmla="*/ 2147483647 h 51"/>
              <a:gd name="T10" fmla="*/ 2147483647 w 61"/>
              <a:gd name="T11" fmla="*/ 2147483647 h 51"/>
              <a:gd name="T12" fmla="*/ 0 w 61"/>
              <a:gd name="T13" fmla="*/ 2147483647 h 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"/>
              <a:gd name="T22" fmla="*/ 0 h 51"/>
              <a:gd name="T23" fmla="*/ 61 w 61"/>
              <a:gd name="T24" fmla="*/ 51 h 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" h="51">
                <a:moveTo>
                  <a:pt x="0" y="10"/>
                </a:moveTo>
                <a:lnTo>
                  <a:pt x="20" y="0"/>
                </a:lnTo>
                <a:lnTo>
                  <a:pt x="60" y="29"/>
                </a:lnTo>
                <a:lnTo>
                  <a:pt x="50" y="29"/>
                </a:lnTo>
                <a:lnTo>
                  <a:pt x="30" y="29"/>
                </a:lnTo>
                <a:lnTo>
                  <a:pt x="30" y="50"/>
                </a:lnTo>
                <a:lnTo>
                  <a:pt x="0" y="1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7" name="Freeform 19"/>
          <p:cNvSpPr>
            <a:spLocks/>
          </p:cNvSpPr>
          <p:nvPr/>
        </p:nvSpPr>
        <p:spPr bwMode="auto">
          <a:xfrm>
            <a:off x="7024688" y="2909888"/>
            <a:ext cx="57150" cy="106362"/>
          </a:xfrm>
          <a:custGeom>
            <a:avLst/>
            <a:gdLst>
              <a:gd name="T0" fmla="*/ 0 w 31"/>
              <a:gd name="T1" fmla="*/ 0 h 63"/>
              <a:gd name="T2" fmla="*/ 2147483647 w 31"/>
              <a:gd name="T3" fmla="*/ 0 h 63"/>
              <a:gd name="T4" fmla="*/ 2147483647 w 31"/>
              <a:gd name="T5" fmla="*/ 2147483647 h 63"/>
              <a:gd name="T6" fmla="*/ 0 w 31"/>
              <a:gd name="T7" fmla="*/ 2147483647 h 63"/>
              <a:gd name="T8" fmla="*/ 0 w 31"/>
              <a:gd name="T9" fmla="*/ 0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63"/>
              <a:gd name="T17" fmla="*/ 31 w 31"/>
              <a:gd name="T18" fmla="*/ 63 h 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63">
                <a:moveTo>
                  <a:pt x="0" y="0"/>
                </a:moveTo>
                <a:lnTo>
                  <a:pt x="30" y="0"/>
                </a:lnTo>
                <a:lnTo>
                  <a:pt x="10" y="62"/>
                </a:lnTo>
                <a:lnTo>
                  <a:pt x="0" y="62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8" name="Oval 21"/>
          <p:cNvSpPr>
            <a:spLocks noChangeArrowheads="1"/>
          </p:cNvSpPr>
          <p:nvPr/>
        </p:nvSpPr>
        <p:spPr bwMode="auto">
          <a:xfrm>
            <a:off x="7002463" y="2444750"/>
            <a:ext cx="69850" cy="66675"/>
          </a:xfrm>
          <a:prstGeom prst="ellipse">
            <a:avLst/>
          </a:prstGeom>
          <a:solidFill>
            <a:srgbClr val="CC99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9" name="Freeform 22"/>
          <p:cNvSpPr>
            <a:spLocks/>
          </p:cNvSpPr>
          <p:nvPr/>
        </p:nvSpPr>
        <p:spPr bwMode="auto">
          <a:xfrm>
            <a:off x="6494463" y="2684463"/>
            <a:ext cx="587375" cy="231775"/>
          </a:xfrm>
          <a:custGeom>
            <a:avLst/>
            <a:gdLst>
              <a:gd name="T0" fmla="*/ 0 w 328"/>
              <a:gd name="T1" fmla="*/ 2147483647 h 140"/>
              <a:gd name="T2" fmla="*/ 2147483647 w 328"/>
              <a:gd name="T3" fmla="*/ 0 h 140"/>
              <a:gd name="T4" fmla="*/ 2147483647 w 328"/>
              <a:gd name="T5" fmla="*/ 2147483647 h 140"/>
              <a:gd name="T6" fmla="*/ 2147483647 w 328"/>
              <a:gd name="T7" fmla="*/ 2147483647 h 140"/>
              <a:gd name="T8" fmla="*/ 2147483647 w 328"/>
              <a:gd name="T9" fmla="*/ 2147483647 h 140"/>
              <a:gd name="T10" fmla="*/ 2147483647 w 328"/>
              <a:gd name="T11" fmla="*/ 2147483647 h 140"/>
              <a:gd name="T12" fmla="*/ 2147483647 w 328"/>
              <a:gd name="T13" fmla="*/ 2147483647 h 140"/>
              <a:gd name="T14" fmla="*/ 2147483647 w 328"/>
              <a:gd name="T15" fmla="*/ 2147483647 h 140"/>
              <a:gd name="T16" fmla="*/ 2147483647 w 328"/>
              <a:gd name="T17" fmla="*/ 2147483647 h 140"/>
              <a:gd name="T18" fmla="*/ 2147483647 w 328"/>
              <a:gd name="T19" fmla="*/ 2147483647 h 140"/>
              <a:gd name="T20" fmla="*/ 2147483647 w 328"/>
              <a:gd name="T21" fmla="*/ 2147483647 h 140"/>
              <a:gd name="T22" fmla="*/ 2147483647 w 328"/>
              <a:gd name="T23" fmla="*/ 2147483647 h 140"/>
              <a:gd name="T24" fmla="*/ 2147483647 w 328"/>
              <a:gd name="T25" fmla="*/ 2147483647 h 140"/>
              <a:gd name="T26" fmla="*/ 2147483647 w 328"/>
              <a:gd name="T27" fmla="*/ 2147483647 h 140"/>
              <a:gd name="T28" fmla="*/ 2147483647 w 328"/>
              <a:gd name="T29" fmla="*/ 2147483647 h 140"/>
              <a:gd name="T30" fmla="*/ 2147483647 w 328"/>
              <a:gd name="T31" fmla="*/ 2147483647 h 140"/>
              <a:gd name="T32" fmla="*/ 0 w 328"/>
              <a:gd name="T33" fmla="*/ 2147483647 h 1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28"/>
              <a:gd name="T52" fmla="*/ 0 h 140"/>
              <a:gd name="T53" fmla="*/ 328 w 328"/>
              <a:gd name="T54" fmla="*/ 140 h 14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28" h="140">
                <a:moveTo>
                  <a:pt x="0" y="49"/>
                </a:moveTo>
                <a:lnTo>
                  <a:pt x="247" y="0"/>
                </a:lnTo>
                <a:lnTo>
                  <a:pt x="287" y="99"/>
                </a:lnTo>
                <a:lnTo>
                  <a:pt x="327" y="89"/>
                </a:lnTo>
                <a:lnTo>
                  <a:pt x="327" y="139"/>
                </a:lnTo>
                <a:lnTo>
                  <a:pt x="297" y="139"/>
                </a:lnTo>
                <a:lnTo>
                  <a:pt x="267" y="109"/>
                </a:lnTo>
                <a:lnTo>
                  <a:pt x="247" y="69"/>
                </a:lnTo>
                <a:lnTo>
                  <a:pt x="237" y="20"/>
                </a:lnTo>
                <a:lnTo>
                  <a:pt x="228" y="49"/>
                </a:lnTo>
                <a:lnTo>
                  <a:pt x="237" y="129"/>
                </a:lnTo>
                <a:lnTo>
                  <a:pt x="168" y="139"/>
                </a:lnTo>
                <a:lnTo>
                  <a:pt x="168" y="79"/>
                </a:lnTo>
                <a:lnTo>
                  <a:pt x="118" y="59"/>
                </a:lnTo>
                <a:lnTo>
                  <a:pt x="79" y="49"/>
                </a:lnTo>
                <a:lnTo>
                  <a:pt x="10" y="89"/>
                </a:lnTo>
                <a:lnTo>
                  <a:pt x="0" y="49"/>
                </a:lnTo>
              </a:path>
            </a:pathLst>
          </a:custGeom>
          <a:solidFill>
            <a:schemeClr val="accent4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0" name="Freeform 23"/>
          <p:cNvSpPr>
            <a:spLocks/>
          </p:cNvSpPr>
          <p:nvPr/>
        </p:nvSpPr>
        <p:spPr bwMode="auto">
          <a:xfrm>
            <a:off x="2444750" y="1547813"/>
            <a:ext cx="1233488" cy="720725"/>
          </a:xfrm>
          <a:custGeom>
            <a:avLst/>
            <a:gdLst>
              <a:gd name="T0" fmla="*/ 2147483647 w 690"/>
              <a:gd name="T1" fmla="*/ 0 h 432"/>
              <a:gd name="T2" fmla="*/ 2147483647 w 690"/>
              <a:gd name="T3" fmla="*/ 2147483647 h 432"/>
              <a:gd name="T4" fmla="*/ 2147483647 w 690"/>
              <a:gd name="T5" fmla="*/ 2147483647 h 432"/>
              <a:gd name="T6" fmla="*/ 2147483647 w 690"/>
              <a:gd name="T7" fmla="*/ 2147483647 h 432"/>
              <a:gd name="T8" fmla="*/ 2147483647 w 690"/>
              <a:gd name="T9" fmla="*/ 2147483647 h 432"/>
              <a:gd name="T10" fmla="*/ 2147483647 w 690"/>
              <a:gd name="T11" fmla="*/ 2147483647 h 432"/>
              <a:gd name="T12" fmla="*/ 2147483647 w 690"/>
              <a:gd name="T13" fmla="*/ 2147483647 h 432"/>
              <a:gd name="T14" fmla="*/ 2147483647 w 690"/>
              <a:gd name="T15" fmla="*/ 2147483647 h 432"/>
              <a:gd name="T16" fmla="*/ 2147483647 w 690"/>
              <a:gd name="T17" fmla="*/ 2147483647 h 432"/>
              <a:gd name="T18" fmla="*/ 2147483647 w 690"/>
              <a:gd name="T19" fmla="*/ 2147483647 h 432"/>
              <a:gd name="T20" fmla="*/ 2147483647 w 690"/>
              <a:gd name="T21" fmla="*/ 2147483647 h 432"/>
              <a:gd name="T22" fmla="*/ 2147483647 w 690"/>
              <a:gd name="T23" fmla="*/ 2147483647 h 432"/>
              <a:gd name="T24" fmla="*/ 2147483647 w 690"/>
              <a:gd name="T25" fmla="*/ 2147483647 h 432"/>
              <a:gd name="T26" fmla="*/ 2147483647 w 690"/>
              <a:gd name="T27" fmla="*/ 2147483647 h 432"/>
              <a:gd name="T28" fmla="*/ 2147483647 w 690"/>
              <a:gd name="T29" fmla="*/ 2147483647 h 432"/>
              <a:gd name="T30" fmla="*/ 2147483647 w 690"/>
              <a:gd name="T31" fmla="*/ 2147483647 h 432"/>
              <a:gd name="T32" fmla="*/ 2147483647 w 690"/>
              <a:gd name="T33" fmla="*/ 2147483647 h 432"/>
              <a:gd name="T34" fmla="*/ 0 w 690"/>
              <a:gd name="T35" fmla="*/ 2147483647 h 432"/>
              <a:gd name="T36" fmla="*/ 2147483647 w 690"/>
              <a:gd name="T37" fmla="*/ 0 h 43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90"/>
              <a:gd name="T58" fmla="*/ 0 h 432"/>
              <a:gd name="T59" fmla="*/ 690 w 690"/>
              <a:gd name="T60" fmla="*/ 432 h 43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90" h="432">
                <a:moveTo>
                  <a:pt x="10" y="0"/>
                </a:moveTo>
                <a:lnTo>
                  <a:pt x="149" y="20"/>
                </a:lnTo>
                <a:lnTo>
                  <a:pt x="229" y="30"/>
                </a:lnTo>
                <a:lnTo>
                  <a:pt x="339" y="40"/>
                </a:lnTo>
                <a:lnTo>
                  <a:pt x="439" y="49"/>
                </a:lnTo>
                <a:lnTo>
                  <a:pt x="609" y="59"/>
                </a:lnTo>
                <a:lnTo>
                  <a:pt x="689" y="70"/>
                </a:lnTo>
                <a:lnTo>
                  <a:pt x="689" y="421"/>
                </a:lnTo>
                <a:lnTo>
                  <a:pt x="269" y="390"/>
                </a:lnTo>
                <a:lnTo>
                  <a:pt x="260" y="431"/>
                </a:lnTo>
                <a:lnTo>
                  <a:pt x="239" y="410"/>
                </a:lnTo>
                <a:lnTo>
                  <a:pt x="199" y="410"/>
                </a:lnTo>
                <a:lnTo>
                  <a:pt x="149" y="421"/>
                </a:lnTo>
                <a:lnTo>
                  <a:pt x="139" y="361"/>
                </a:lnTo>
                <a:lnTo>
                  <a:pt x="69" y="310"/>
                </a:lnTo>
                <a:lnTo>
                  <a:pt x="79" y="270"/>
                </a:lnTo>
                <a:lnTo>
                  <a:pt x="90" y="230"/>
                </a:lnTo>
                <a:lnTo>
                  <a:pt x="0" y="110"/>
                </a:lnTo>
                <a:lnTo>
                  <a:pt x="10" y="0"/>
                </a:lnTo>
              </a:path>
            </a:pathLst>
          </a:custGeom>
          <a:solidFill>
            <a:srgbClr val="CC99FF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1" name="Freeform 24"/>
          <p:cNvSpPr>
            <a:spLocks/>
          </p:cNvSpPr>
          <p:nvPr/>
        </p:nvSpPr>
        <p:spPr bwMode="auto">
          <a:xfrm>
            <a:off x="2838450" y="2181225"/>
            <a:ext cx="839788" cy="649288"/>
          </a:xfrm>
          <a:custGeom>
            <a:avLst/>
            <a:gdLst>
              <a:gd name="T0" fmla="*/ 2147483647 w 470"/>
              <a:gd name="T1" fmla="*/ 0 h 389"/>
              <a:gd name="T2" fmla="*/ 2147483647 w 470"/>
              <a:gd name="T3" fmla="*/ 2147483647 h 389"/>
              <a:gd name="T4" fmla="*/ 0 w 470"/>
              <a:gd name="T5" fmla="*/ 2147483647 h 389"/>
              <a:gd name="T6" fmla="*/ 2147483647 w 470"/>
              <a:gd name="T7" fmla="*/ 2147483647 h 389"/>
              <a:gd name="T8" fmla="*/ 2147483647 w 470"/>
              <a:gd name="T9" fmla="*/ 2147483647 h 389"/>
              <a:gd name="T10" fmla="*/ 2147483647 w 470"/>
              <a:gd name="T11" fmla="*/ 2147483647 h 389"/>
              <a:gd name="T12" fmla="*/ 2147483647 w 470"/>
              <a:gd name="T13" fmla="*/ 0 h 3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0"/>
              <a:gd name="T22" fmla="*/ 0 h 389"/>
              <a:gd name="T23" fmla="*/ 470 w 470"/>
              <a:gd name="T24" fmla="*/ 389 h 3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0" h="389">
                <a:moveTo>
                  <a:pt x="39" y="0"/>
                </a:moveTo>
                <a:lnTo>
                  <a:pt x="30" y="149"/>
                </a:lnTo>
                <a:lnTo>
                  <a:pt x="0" y="348"/>
                </a:lnTo>
                <a:lnTo>
                  <a:pt x="139" y="358"/>
                </a:lnTo>
                <a:lnTo>
                  <a:pt x="459" y="388"/>
                </a:lnTo>
                <a:lnTo>
                  <a:pt x="469" y="39"/>
                </a:lnTo>
                <a:lnTo>
                  <a:pt x="39" y="0"/>
                </a:lnTo>
              </a:path>
            </a:pathLst>
          </a:custGeom>
          <a:solidFill>
            <a:srgbClr val="CC99FF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2" name="Freeform 25"/>
          <p:cNvSpPr>
            <a:spLocks/>
          </p:cNvSpPr>
          <p:nvPr/>
        </p:nvSpPr>
        <p:spPr bwMode="auto">
          <a:xfrm>
            <a:off x="2193925" y="1546225"/>
            <a:ext cx="717550" cy="1069975"/>
          </a:xfrm>
          <a:custGeom>
            <a:avLst/>
            <a:gdLst>
              <a:gd name="T0" fmla="*/ 2147483647 w 402"/>
              <a:gd name="T1" fmla="*/ 0 h 642"/>
              <a:gd name="T2" fmla="*/ 2147483647 w 402"/>
              <a:gd name="T3" fmla="*/ 2147483647 h 642"/>
              <a:gd name="T4" fmla="*/ 2147483647 w 402"/>
              <a:gd name="T5" fmla="*/ 2147483647 h 642"/>
              <a:gd name="T6" fmla="*/ 2147483647 w 402"/>
              <a:gd name="T7" fmla="*/ 2147483647 h 642"/>
              <a:gd name="T8" fmla="*/ 2147483647 w 402"/>
              <a:gd name="T9" fmla="*/ 2147483647 h 642"/>
              <a:gd name="T10" fmla="*/ 2147483647 w 402"/>
              <a:gd name="T11" fmla="*/ 2147483647 h 642"/>
              <a:gd name="T12" fmla="*/ 2147483647 w 402"/>
              <a:gd name="T13" fmla="*/ 2147483647 h 642"/>
              <a:gd name="T14" fmla="*/ 0 w 402"/>
              <a:gd name="T15" fmla="*/ 2147483647 h 642"/>
              <a:gd name="T16" fmla="*/ 2147483647 w 402"/>
              <a:gd name="T17" fmla="*/ 2147483647 h 642"/>
              <a:gd name="T18" fmla="*/ 2147483647 w 402"/>
              <a:gd name="T19" fmla="*/ 2147483647 h 642"/>
              <a:gd name="T20" fmla="*/ 2147483647 w 402"/>
              <a:gd name="T21" fmla="*/ 2147483647 h 642"/>
              <a:gd name="T22" fmla="*/ 2147483647 w 402"/>
              <a:gd name="T23" fmla="*/ 2147483647 h 642"/>
              <a:gd name="T24" fmla="*/ 2147483647 w 402"/>
              <a:gd name="T25" fmla="*/ 2147483647 h 642"/>
              <a:gd name="T26" fmla="*/ 2147483647 w 402"/>
              <a:gd name="T27" fmla="*/ 2147483647 h 642"/>
              <a:gd name="T28" fmla="*/ 2147483647 w 402"/>
              <a:gd name="T29" fmla="*/ 2147483647 h 642"/>
              <a:gd name="T30" fmla="*/ 2147483647 w 402"/>
              <a:gd name="T31" fmla="*/ 2147483647 h 642"/>
              <a:gd name="T32" fmla="*/ 2147483647 w 402"/>
              <a:gd name="T33" fmla="*/ 2147483647 h 642"/>
              <a:gd name="T34" fmla="*/ 2147483647 w 402"/>
              <a:gd name="T35" fmla="*/ 2147483647 h 642"/>
              <a:gd name="T36" fmla="*/ 2147483647 w 402"/>
              <a:gd name="T37" fmla="*/ 2147483647 h 642"/>
              <a:gd name="T38" fmla="*/ 2147483647 w 402"/>
              <a:gd name="T39" fmla="*/ 2147483647 h 642"/>
              <a:gd name="T40" fmla="*/ 2147483647 w 402"/>
              <a:gd name="T41" fmla="*/ 0 h 642"/>
              <a:gd name="T42" fmla="*/ 2147483647 w 402"/>
              <a:gd name="T43" fmla="*/ 0 h 64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02"/>
              <a:gd name="T67" fmla="*/ 0 h 642"/>
              <a:gd name="T68" fmla="*/ 402 w 402"/>
              <a:gd name="T69" fmla="*/ 642 h 64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02" h="642">
                <a:moveTo>
                  <a:pt x="100" y="0"/>
                </a:moveTo>
                <a:lnTo>
                  <a:pt x="59" y="250"/>
                </a:lnTo>
                <a:lnTo>
                  <a:pt x="100" y="300"/>
                </a:lnTo>
                <a:lnTo>
                  <a:pt x="40" y="360"/>
                </a:lnTo>
                <a:lnTo>
                  <a:pt x="30" y="401"/>
                </a:lnTo>
                <a:lnTo>
                  <a:pt x="50" y="420"/>
                </a:lnTo>
                <a:lnTo>
                  <a:pt x="30" y="440"/>
                </a:lnTo>
                <a:lnTo>
                  <a:pt x="0" y="581"/>
                </a:lnTo>
                <a:lnTo>
                  <a:pt x="190" y="621"/>
                </a:lnTo>
                <a:lnTo>
                  <a:pt x="370" y="641"/>
                </a:lnTo>
                <a:lnTo>
                  <a:pt x="391" y="510"/>
                </a:lnTo>
                <a:lnTo>
                  <a:pt x="401" y="430"/>
                </a:lnTo>
                <a:lnTo>
                  <a:pt x="381" y="411"/>
                </a:lnTo>
                <a:lnTo>
                  <a:pt x="341" y="411"/>
                </a:lnTo>
                <a:lnTo>
                  <a:pt x="290" y="420"/>
                </a:lnTo>
                <a:lnTo>
                  <a:pt x="280" y="360"/>
                </a:lnTo>
                <a:lnTo>
                  <a:pt x="210" y="310"/>
                </a:lnTo>
                <a:lnTo>
                  <a:pt x="220" y="280"/>
                </a:lnTo>
                <a:lnTo>
                  <a:pt x="230" y="230"/>
                </a:lnTo>
                <a:lnTo>
                  <a:pt x="140" y="110"/>
                </a:lnTo>
                <a:lnTo>
                  <a:pt x="160" y="0"/>
                </a:lnTo>
                <a:lnTo>
                  <a:pt x="100" y="0"/>
                </a:lnTo>
              </a:path>
            </a:pathLst>
          </a:custGeom>
          <a:solidFill>
            <a:srgbClr val="CC99FF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3" name="Freeform 26"/>
          <p:cNvSpPr>
            <a:spLocks/>
          </p:cNvSpPr>
          <p:nvPr/>
        </p:nvSpPr>
        <p:spPr bwMode="auto">
          <a:xfrm>
            <a:off x="2406650" y="2573338"/>
            <a:ext cx="658813" cy="790575"/>
          </a:xfrm>
          <a:custGeom>
            <a:avLst/>
            <a:gdLst>
              <a:gd name="T0" fmla="*/ 2147483647 w 369"/>
              <a:gd name="T1" fmla="*/ 0 h 474"/>
              <a:gd name="T2" fmla="*/ 2147483647 w 369"/>
              <a:gd name="T3" fmla="*/ 2147483647 h 474"/>
              <a:gd name="T4" fmla="*/ 2147483647 w 369"/>
              <a:gd name="T5" fmla="*/ 2147483647 h 474"/>
              <a:gd name="T6" fmla="*/ 2147483647 w 369"/>
              <a:gd name="T7" fmla="*/ 2147483647 h 474"/>
              <a:gd name="T8" fmla="*/ 2147483647 w 369"/>
              <a:gd name="T9" fmla="*/ 2147483647 h 474"/>
              <a:gd name="T10" fmla="*/ 0 w 369"/>
              <a:gd name="T11" fmla="*/ 2147483647 h 474"/>
              <a:gd name="T12" fmla="*/ 2147483647 w 369"/>
              <a:gd name="T13" fmla="*/ 2147483647 h 474"/>
              <a:gd name="T14" fmla="*/ 2147483647 w 369"/>
              <a:gd name="T15" fmla="*/ 0 h 47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9"/>
              <a:gd name="T25" fmla="*/ 0 h 474"/>
              <a:gd name="T26" fmla="*/ 369 w 369"/>
              <a:gd name="T27" fmla="*/ 474 h 47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9" h="474">
                <a:moveTo>
                  <a:pt x="69" y="0"/>
                </a:moveTo>
                <a:lnTo>
                  <a:pt x="248" y="20"/>
                </a:lnTo>
                <a:lnTo>
                  <a:pt x="238" y="110"/>
                </a:lnTo>
                <a:lnTo>
                  <a:pt x="368" y="121"/>
                </a:lnTo>
                <a:lnTo>
                  <a:pt x="338" y="473"/>
                </a:lnTo>
                <a:lnTo>
                  <a:pt x="0" y="442"/>
                </a:lnTo>
                <a:lnTo>
                  <a:pt x="40" y="211"/>
                </a:lnTo>
                <a:lnTo>
                  <a:pt x="69" y="0"/>
                </a:lnTo>
              </a:path>
            </a:pathLst>
          </a:custGeom>
          <a:solidFill>
            <a:srgbClr val="CC99FF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4" name="Freeform 27"/>
          <p:cNvSpPr>
            <a:spLocks/>
          </p:cNvSpPr>
          <p:nvPr/>
        </p:nvSpPr>
        <p:spPr bwMode="auto">
          <a:xfrm>
            <a:off x="3671888" y="1665288"/>
            <a:ext cx="841375" cy="449262"/>
          </a:xfrm>
          <a:custGeom>
            <a:avLst/>
            <a:gdLst>
              <a:gd name="T0" fmla="*/ 0 w 470"/>
              <a:gd name="T1" fmla="*/ 0 h 271"/>
              <a:gd name="T2" fmla="*/ 2147483647 w 470"/>
              <a:gd name="T3" fmla="*/ 2147483647 h 271"/>
              <a:gd name="T4" fmla="*/ 2147483647 w 470"/>
              <a:gd name="T5" fmla="*/ 2147483647 h 271"/>
              <a:gd name="T6" fmla="*/ 2147483647 w 470"/>
              <a:gd name="T7" fmla="*/ 2147483647 h 271"/>
              <a:gd name="T8" fmla="*/ 2147483647 w 470"/>
              <a:gd name="T9" fmla="*/ 2147483647 h 271"/>
              <a:gd name="T10" fmla="*/ 2147483647 w 470"/>
              <a:gd name="T11" fmla="*/ 2147483647 h 271"/>
              <a:gd name="T12" fmla="*/ 2147483647 w 470"/>
              <a:gd name="T13" fmla="*/ 2147483647 h 271"/>
              <a:gd name="T14" fmla="*/ 0 w 470"/>
              <a:gd name="T15" fmla="*/ 2147483647 h 271"/>
              <a:gd name="T16" fmla="*/ 0 w 470"/>
              <a:gd name="T17" fmla="*/ 0 h 2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0"/>
              <a:gd name="T28" fmla="*/ 0 h 271"/>
              <a:gd name="T29" fmla="*/ 470 w 470"/>
              <a:gd name="T30" fmla="*/ 271 h 2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0" h="271">
                <a:moveTo>
                  <a:pt x="0" y="0"/>
                </a:moveTo>
                <a:lnTo>
                  <a:pt x="389" y="10"/>
                </a:lnTo>
                <a:lnTo>
                  <a:pt x="419" y="90"/>
                </a:lnTo>
                <a:lnTo>
                  <a:pt x="449" y="149"/>
                </a:lnTo>
                <a:lnTo>
                  <a:pt x="469" y="250"/>
                </a:lnTo>
                <a:lnTo>
                  <a:pt x="459" y="270"/>
                </a:lnTo>
                <a:lnTo>
                  <a:pt x="309" y="270"/>
                </a:lnTo>
                <a:lnTo>
                  <a:pt x="0" y="260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5" name="Freeform 28"/>
          <p:cNvSpPr>
            <a:spLocks/>
          </p:cNvSpPr>
          <p:nvPr/>
        </p:nvSpPr>
        <p:spPr bwMode="auto">
          <a:xfrm>
            <a:off x="3649663" y="2098675"/>
            <a:ext cx="879475" cy="531813"/>
          </a:xfrm>
          <a:custGeom>
            <a:avLst/>
            <a:gdLst>
              <a:gd name="T0" fmla="*/ 2147483647 w 492"/>
              <a:gd name="T1" fmla="*/ 0 h 320"/>
              <a:gd name="T2" fmla="*/ 2147483647 w 492"/>
              <a:gd name="T3" fmla="*/ 2147483647 h 320"/>
              <a:gd name="T4" fmla="*/ 0 w 492"/>
              <a:gd name="T5" fmla="*/ 2147483647 h 320"/>
              <a:gd name="T6" fmla="*/ 2147483647 w 492"/>
              <a:gd name="T7" fmla="*/ 2147483647 h 320"/>
              <a:gd name="T8" fmla="*/ 2147483647 w 492"/>
              <a:gd name="T9" fmla="*/ 2147483647 h 320"/>
              <a:gd name="T10" fmla="*/ 2147483647 w 492"/>
              <a:gd name="T11" fmla="*/ 2147483647 h 320"/>
              <a:gd name="T12" fmla="*/ 2147483647 w 492"/>
              <a:gd name="T13" fmla="*/ 2147483647 h 320"/>
              <a:gd name="T14" fmla="*/ 2147483647 w 492"/>
              <a:gd name="T15" fmla="*/ 2147483647 h 320"/>
              <a:gd name="T16" fmla="*/ 2147483647 w 492"/>
              <a:gd name="T17" fmla="*/ 2147483647 h 320"/>
              <a:gd name="T18" fmla="*/ 2147483647 w 492"/>
              <a:gd name="T19" fmla="*/ 2147483647 h 320"/>
              <a:gd name="T20" fmla="*/ 2147483647 w 492"/>
              <a:gd name="T21" fmla="*/ 2147483647 h 320"/>
              <a:gd name="T22" fmla="*/ 2147483647 w 492"/>
              <a:gd name="T23" fmla="*/ 2147483647 h 320"/>
              <a:gd name="T24" fmla="*/ 2147483647 w 492"/>
              <a:gd name="T25" fmla="*/ 2147483647 h 320"/>
              <a:gd name="T26" fmla="*/ 2147483647 w 492"/>
              <a:gd name="T27" fmla="*/ 0 h 32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92"/>
              <a:gd name="T43" fmla="*/ 0 h 320"/>
              <a:gd name="T44" fmla="*/ 492 w 492"/>
              <a:gd name="T45" fmla="*/ 320 h 32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92" h="320">
                <a:moveTo>
                  <a:pt x="10" y="0"/>
                </a:moveTo>
                <a:lnTo>
                  <a:pt x="10" y="129"/>
                </a:lnTo>
                <a:lnTo>
                  <a:pt x="0" y="268"/>
                </a:lnTo>
                <a:lnTo>
                  <a:pt x="361" y="279"/>
                </a:lnTo>
                <a:lnTo>
                  <a:pt x="390" y="299"/>
                </a:lnTo>
                <a:lnTo>
                  <a:pt x="421" y="268"/>
                </a:lnTo>
                <a:lnTo>
                  <a:pt x="491" y="319"/>
                </a:lnTo>
                <a:lnTo>
                  <a:pt x="481" y="268"/>
                </a:lnTo>
                <a:lnTo>
                  <a:pt x="481" y="219"/>
                </a:lnTo>
                <a:lnTo>
                  <a:pt x="491" y="79"/>
                </a:lnTo>
                <a:lnTo>
                  <a:pt x="460" y="50"/>
                </a:lnTo>
                <a:lnTo>
                  <a:pt x="470" y="10"/>
                </a:lnTo>
                <a:lnTo>
                  <a:pt x="240" y="10"/>
                </a:lnTo>
                <a:lnTo>
                  <a:pt x="10" y="0"/>
                </a:lnTo>
              </a:path>
            </a:pathLst>
          </a:custGeom>
          <a:solidFill>
            <a:srgbClr val="CC99FF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6" name="Freeform 29"/>
          <p:cNvSpPr>
            <a:spLocks/>
          </p:cNvSpPr>
          <p:nvPr/>
        </p:nvSpPr>
        <p:spPr bwMode="auto">
          <a:xfrm>
            <a:off x="3638550" y="2547938"/>
            <a:ext cx="1031875" cy="428625"/>
          </a:xfrm>
          <a:custGeom>
            <a:avLst/>
            <a:gdLst>
              <a:gd name="T0" fmla="*/ 2147483647 w 578"/>
              <a:gd name="T1" fmla="*/ 0 h 257"/>
              <a:gd name="T2" fmla="*/ 0 w 578"/>
              <a:gd name="T3" fmla="*/ 2147483647 h 257"/>
              <a:gd name="T4" fmla="*/ 2147483647 w 578"/>
              <a:gd name="T5" fmla="*/ 2147483647 h 257"/>
              <a:gd name="T6" fmla="*/ 2147483647 w 578"/>
              <a:gd name="T7" fmla="*/ 2147483647 h 257"/>
              <a:gd name="T8" fmla="*/ 2147483647 w 578"/>
              <a:gd name="T9" fmla="*/ 2147483647 h 257"/>
              <a:gd name="T10" fmla="*/ 2147483647 w 578"/>
              <a:gd name="T11" fmla="*/ 2147483647 h 257"/>
              <a:gd name="T12" fmla="*/ 2147483647 w 578"/>
              <a:gd name="T13" fmla="*/ 2147483647 h 257"/>
              <a:gd name="T14" fmla="*/ 2147483647 w 578"/>
              <a:gd name="T15" fmla="*/ 2147483647 h 257"/>
              <a:gd name="T16" fmla="*/ 2147483647 w 578"/>
              <a:gd name="T17" fmla="*/ 2147483647 h 257"/>
              <a:gd name="T18" fmla="*/ 2147483647 w 578"/>
              <a:gd name="T19" fmla="*/ 2147483647 h 257"/>
              <a:gd name="T20" fmla="*/ 2147483647 w 578"/>
              <a:gd name="T21" fmla="*/ 0 h 257"/>
              <a:gd name="T22" fmla="*/ 2147483647 w 578"/>
              <a:gd name="T23" fmla="*/ 2147483647 h 257"/>
              <a:gd name="T24" fmla="*/ 2147483647 w 578"/>
              <a:gd name="T25" fmla="*/ 2147483647 h 257"/>
              <a:gd name="T26" fmla="*/ 2147483647 w 578"/>
              <a:gd name="T27" fmla="*/ 0 h 257"/>
              <a:gd name="T28" fmla="*/ 2147483647 w 578"/>
              <a:gd name="T29" fmla="*/ 0 h 25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78"/>
              <a:gd name="T46" fmla="*/ 0 h 257"/>
              <a:gd name="T47" fmla="*/ 578 w 578"/>
              <a:gd name="T48" fmla="*/ 257 h 25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78" h="257">
                <a:moveTo>
                  <a:pt x="10" y="0"/>
                </a:moveTo>
                <a:lnTo>
                  <a:pt x="0" y="167"/>
                </a:lnTo>
                <a:lnTo>
                  <a:pt x="129" y="167"/>
                </a:lnTo>
                <a:lnTo>
                  <a:pt x="129" y="256"/>
                </a:lnTo>
                <a:lnTo>
                  <a:pt x="308" y="256"/>
                </a:lnTo>
                <a:lnTo>
                  <a:pt x="467" y="246"/>
                </a:lnTo>
                <a:lnTo>
                  <a:pt x="577" y="256"/>
                </a:lnTo>
                <a:lnTo>
                  <a:pt x="547" y="177"/>
                </a:lnTo>
                <a:lnTo>
                  <a:pt x="517" y="108"/>
                </a:lnTo>
                <a:lnTo>
                  <a:pt x="497" y="39"/>
                </a:lnTo>
                <a:lnTo>
                  <a:pt x="428" y="0"/>
                </a:lnTo>
                <a:lnTo>
                  <a:pt x="397" y="19"/>
                </a:lnTo>
                <a:lnTo>
                  <a:pt x="358" y="9"/>
                </a:lnTo>
                <a:lnTo>
                  <a:pt x="208" y="0"/>
                </a:lnTo>
                <a:lnTo>
                  <a:pt x="10" y="0"/>
                </a:lnTo>
              </a:path>
            </a:pathLst>
          </a:custGeom>
          <a:solidFill>
            <a:srgbClr val="CC99FF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7" name="Freeform 30"/>
          <p:cNvSpPr>
            <a:spLocks/>
          </p:cNvSpPr>
          <p:nvPr/>
        </p:nvSpPr>
        <p:spPr bwMode="auto">
          <a:xfrm>
            <a:off x="3868738" y="2955925"/>
            <a:ext cx="914400" cy="441325"/>
          </a:xfrm>
          <a:custGeom>
            <a:avLst/>
            <a:gdLst>
              <a:gd name="T0" fmla="*/ 0 w 512"/>
              <a:gd name="T1" fmla="*/ 0 h 264"/>
              <a:gd name="T2" fmla="*/ 0 w 512"/>
              <a:gd name="T3" fmla="*/ 2147483647 h 264"/>
              <a:gd name="T4" fmla="*/ 0 w 512"/>
              <a:gd name="T5" fmla="*/ 2147483647 h 264"/>
              <a:gd name="T6" fmla="*/ 2147483647 w 512"/>
              <a:gd name="T7" fmla="*/ 2147483647 h 264"/>
              <a:gd name="T8" fmla="*/ 2147483647 w 512"/>
              <a:gd name="T9" fmla="*/ 2147483647 h 264"/>
              <a:gd name="T10" fmla="*/ 2147483647 w 512"/>
              <a:gd name="T11" fmla="*/ 2147483647 h 264"/>
              <a:gd name="T12" fmla="*/ 2147483647 w 512"/>
              <a:gd name="T13" fmla="*/ 2147483647 h 264"/>
              <a:gd name="T14" fmla="*/ 2147483647 w 512"/>
              <a:gd name="T15" fmla="*/ 2147483647 h 264"/>
              <a:gd name="T16" fmla="*/ 2147483647 w 512"/>
              <a:gd name="T17" fmla="*/ 0 h 264"/>
              <a:gd name="T18" fmla="*/ 2147483647 w 512"/>
              <a:gd name="T19" fmla="*/ 0 h 264"/>
              <a:gd name="T20" fmla="*/ 0 w 512"/>
              <a:gd name="T21" fmla="*/ 0 h 2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12"/>
              <a:gd name="T34" fmla="*/ 0 h 264"/>
              <a:gd name="T35" fmla="*/ 512 w 512"/>
              <a:gd name="T36" fmla="*/ 264 h 2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12" h="264">
                <a:moveTo>
                  <a:pt x="0" y="0"/>
                </a:moveTo>
                <a:lnTo>
                  <a:pt x="0" y="151"/>
                </a:lnTo>
                <a:lnTo>
                  <a:pt x="0" y="263"/>
                </a:lnTo>
                <a:lnTo>
                  <a:pt x="511" y="263"/>
                </a:lnTo>
                <a:lnTo>
                  <a:pt x="501" y="131"/>
                </a:lnTo>
                <a:lnTo>
                  <a:pt x="501" y="80"/>
                </a:lnTo>
                <a:lnTo>
                  <a:pt x="460" y="40"/>
                </a:lnTo>
                <a:lnTo>
                  <a:pt x="470" y="20"/>
                </a:lnTo>
                <a:lnTo>
                  <a:pt x="451" y="0"/>
                </a:lnTo>
                <a:lnTo>
                  <a:pt x="220" y="0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8" name="Freeform 31"/>
          <p:cNvSpPr>
            <a:spLocks/>
          </p:cNvSpPr>
          <p:nvPr/>
        </p:nvSpPr>
        <p:spPr bwMode="auto">
          <a:xfrm>
            <a:off x="3746500" y="3397250"/>
            <a:ext cx="1049338" cy="468313"/>
          </a:xfrm>
          <a:custGeom>
            <a:avLst/>
            <a:gdLst>
              <a:gd name="T0" fmla="*/ 0 w 588"/>
              <a:gd name="T1" fmla="*/ 0 h 282"/>
              <a:gd name="T2" fmla="*/ 0 w 588"/>
              <a:gd name="T3" fmla="*/ 2147483647 h 282"/>
              <a:gd name="T4" fmla="*/ 2147483647 w 588"/>
              <a:gd name="T5" fmla="*/ 2147483647 h 282"/>
              <a:gd name="T6" fmla="*/ 2147483647 w 588"/>
              <a:gd name="T7" fmla="*/ 2147483647 h 282"/>
              <a:gd name="T8" fmla="*/ 2147483647 w 588"/>
              <a:gd name="T9" fmla="*/ 2147483647 h 282"/>
              <a:gd name="T10" fmla="*/ 2147483647 w 588"/>
              <a:gd name="T11" fmla="*/ 2147483647 h 282"/>
              <a:gd name="T12" fmla="*/ 2147483647 w 588"/>
              <a:gd name="T13" fmla="*/ 2147483647 h 282"/>
              <a:gd name="T14" fmla="*/ 2147483647 w 588"/>
              <a:gd name="T15" fmla="*/ 2147483647 h 282"/>
              <a:gd name="T16" fmla="*/ 2147483647 w 588"/>
              <a:gd name="T17" fmla="*/ 2147483647 h 282"/>
              <a:gd name="T18" fmla="*/ 2147483647 w 588"/>
              <a:gd name="T19" fmla="*/ 2147483647 h 282"/>
              <a:gd name="T20" fmla="*/ 2147483647 w 588"/>
              <a:gd name="T21" fmla="*/ 2147483647 h 282"/>
              <a:gd name="T22" fmla="*/ 2147483647 w 588"/>
              <a:gd name="T23" fmla="*/ 0 h 282"/>
              <a:gd name="T24" fmla="*/ 0 w 588"/>
              <a:gd name="T25" fmla="*/ 0 h 2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88"/>
              <a:gd name="T40" fmla="*/ 0 h 282"/>
              <a:gd name="T41" fmla="*/ 588 w 588"/>
              <a:gd name="T42" fmla="*/ 282 h 28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88" h="282">
                <a:moveTo>
                  <a:pt x="0" y="0"/>
                </a:moveTo>
                <a:lnTo>
                  <a:pt x="0" y="49"/>
                </a:lnTo>
                <a:lnTo>
                  <a:pt x="209" y="49"/>
                </a:lnTo>
                <a:lnTo>
                  <a:pt x="209" y="221"/>
                </a:lnTo>
                <a:lnTo>
                  <a:pt x="318" y="260"/>
                </a:lnTo>
                <a:lnTo>
                  <a:pt x="348" y="250"/>
                </a:lnTo>
                <a:lnTo>
                  <a:pt x="418" y="281"/>
                </a:lnTo>
                <a:lnTo>
                  <a:pt x="458" y="281"/>
                </a:lnTo>
                <a:lnTo>
                  <a:pt x="547" y="250"/>
                </a:lnTo>
                <a:lnTo>
                  <a:pt x="587" y="281"/>
                </a:lnTo>
                <a:lnTo>
                  <a:pt x="587" y="100"/>
                </a:lnTo>
                <a:lnTo>
                  <a:pt x="57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9" name="Freeform 32"/>
          <p:cNvSpPr>
            <a:spLocks/>
          </p:cNvSpPr>
          <p:nvPr/>
        </p:nvSpPr>
        <p:spPr bwMode="auto">
          <a:xfrm>
            <a:off x="4781550" y="3411538"/>
            <a:ext cx="606425" cy="515937"/>
          </a:xfrm>
          <a:custGeom>
            <a:avLst/>
            <a:gdLst>
              <a:gd name="T0" fmla="*/ 0 w 340"/>
              <a:gd name="T1" fmla="*/ 2147483647 h 311"/>
              <a:gd name="T2" fmla="*/ 2147483647 w 340"/>
              <a:gd name="T3" fmla="*/ 2147483647 h 311"/>
              <a:gd name="T4" fmla="*/ 2147483647 w 340"/>
              <a:gd name="T5" fmla="*/ 0 h 311"/>
              <a:gd name="T6" fmla="*/ 2147483647 w 340"/>
              <a:gd name="T7" fmla="*/ 2147483647 h 311"/>
              <a:gd name="T8" fmla="*/ 2147483647 w 340"/>
              <a:gd name="T9" fmla="*/ 2147483647 h 311"/>
              <a:gd name="T10" fmla="*/ 2147483647 w 340"/>
              <a:gd name="T11" fmla="*/ 2147483647 h 311"/>
              <a:gd name="T12" fmla="*/ 2147483647 w 340"/>
              <a:gd name="T13" fmla="*/ 2147483647 h 311"/>
              <a:gd name="T14" fmla="*/ 2147483647 w 340"/>
              <a:gd name="T15" fmla="*/ 2147483647 h 311"/>
              <a:gd name="T16" fmla="*/ 2147483647 w 340"/>
              <a:gd name="T17" fmla="*/ 2147483647 h 311"/>
              <a:gd name="T18" fmla="*/ 2147483647 w 340"/>
              <a:gd name="T19" fmla="*/ 2147483647 h 311"/>
              <a:gd name="T20" fmla="*/ 2147483647 w 340"/>
              <a:gd name="T21" fmla="*/ 2147483647 h 311"/>
              <a:gd name="T22" fmla="*/ 2147483647 w 340"/>
              <a:gd name="T23" fmla="*/ 2147483647 h 311"/>
              <a:gd name="T24" fmla="*/ 2147483647 w 340"/>
              <a:gd name="T25" fmla="*/ 2147483647 h 311"/>
              <a:gd name="T26" fmla="*/ 2147483647 w 340"/>
              <a:gd name="T27" fmla="*/ 2147483647 h 311"/>
              <a:gd name="T28" fmla="*/ 2147483647 w 340"/>
              <a:gd name="T29" fmla="*/ 2147483647 h 311"/>
              <a:gd name="T30" fmla="*/ 0 w 340"/>
              <a:gd name="T31" fmla="*/ 2147483647 h 31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0"/>
              <a:gd name="T49" fmla="*/ 0 h 311"/>
              <a:gd name="T50" fmla="*/ 340 w 340"/>
              <a:gd name="T51" fmla="*/ 311 h 31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0" h="311">
                <a:moveTo>
                  <a:pt x="0" y="30"/>
                </a:moveTo>
                <a:lnTo>
                  <a:pt x="139" y="10"/>
                </a:lnTo>
                <a:lnTo>
                  <a:pt x="298" y="0"/>
                </a:lnTo>
                <a:lnTo>
                  <a:pt x="289" y="39"/>
                </a:lnTo>
                <a:lnTo>
                  <a:pt x="329" y="30"/>
                </a:lnTo>
                <a:lnTo>
                  <a:pt x="339" y="59"/>
                </a:lnTo>
                <a:lnTo>
                  <a:pt x="298" y="80"/>
                </a:lnTo>
                <a:lnTo>
                  <a:pt x="309" y="129"/>
                </a:lnTo>
                <a:lnTo>
                  <a:pt x="269" y="199"/>
                </a:lnTo>
                <a:lnTo>
                  <a:pt x="239" y="250"/>
                </a:lnTo>
                <a:lnTo>
                  <a:pt x="259" y="300"/>
                </a:lnTo>
                <a:lnTo>
                  <a:pt x="49" y="310"/>
                </a:lnTo>
                <a:lnTo>
                  <a:pt x="49" y="279"/>
                </a:lnTo>
                <a:lnTo>
                  <a:pt x="10" y="270"/>
                </a:lnTo>
                <a:lnTo>
                  <a:pt x="10" y="80"/>
                </a:lnTo>
                <a:lnTo>
                  <a:pt x="0" y="30"/>
                </a:lnTo>
              </a:path>
            </a:pathLst>
          </a:custGeom>
          <a:solidFill>
            <a:srgbClr val="000000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0" name="Freeform 33"/>
          <p:cNvSpPr>
            <a:spLocks/>
          </p:cNvSpPr>
          <p:nvPr/>
        </p:nvSpPr>
        <p:spPr bwMode="auto">
          <a:xfrm>
            <a:off x="4862513" y="3906838"/>
            <a:ext cx="736600" cy="557212"/>
          </a:xfrm>
          <a:custGeom>
            <a:avLst/>
            <a:gdLst>
              <a:gd name="T0" fmla="*/ 0 w 412"/>
              <a:gd name="T1" fmla="*/ 2147483647 h 334"/>
              <a:gd name="T2" fmla="*/ 2147483647 w 412"/>
              <a:gd name="T3" fmla="*/ 0 h 334"/>
              <a:gd name="T4" fmla="*/ 2147483647 w 412"/>
              <a:gd name="T5" fmla="*/ 2147483647 h 334"/>
              <a:gd name="T6" fmla="*/ 2147483647 w 412"/>
              <a:gd name="T7" fmla="*/ 2147483647 h 334"/>
              <a:gd name="T8" fmla="*/ 2147483647 w 412"/>
              <a:gd name="T9" fmla="*/ 2147483647 h 334"/>
              <a:gd name="T10" fmla="*/ 2147483647 w 412"/>
              <a:gd name="T11" fmla="*/ 2147483647 h 334"/>
              <a:gd name="T12" fmla="*/ 2147483647 w 412"/>
              <a:gd name="T13" fmla="*/ 2147483647 h 334"/>
              <a:gd name="T14" fmla="*/ 2147483647 w 412"/>
              <a:gd name="T15" fmla="*/ 2147483647 h 334"/>
              <a:gd name="T16" fmla="*/ 2147483647 w 412"/>
              <a:gd name="T17" fmla="*/ 2147483647 h 334"/>
              <a:gd name="T18" fmla="*/ 2147483647 w 412"/>
              <a:gd name="T19" fmla="*/ 2147483647 h 334"/>
              <a:gd name="T20" fmla="*/ 2147483647 w 412"/>
              <a:gd name="T21" fmla="*/ 2147483647 h 334"/>
              <a:gd name="T22" fmla="*/ 2147483647 w 412"/>
              <a:gd name="T23" fmla="*/ 2147483647 h 334"/>
              <a:gd name="T24" fmla="*/ 2147483647 w 412"/>
              <a:gd name="T25" fmla="*/ 2147483647 h 334"/>
              <a:gd name="T26" fmla="*/ 2147483647 w 412"/>
              <a:gd name="T27" fmla="*/ 2147483647 h 334"/>
              <a:gd name="T28" fmla="*/ 2147483647 w 412"/>
              <a:gd name="T29" fmla="*/ 2147483647 h 334"/>
              <a:gd name="T30" fmla="*/ 2147483647 w 412"/>
              <a:gd name="T31" fmla="*/ 2147483647 h 334"/>
              <a:gd name="T32" fmla="*/ 2147483647 w 412"/>
              <a:gd name="T33" fmla="*/ 2147483647 h 334"/>
              <a:gd name="T34" fmla="*/ 2147483647 w 412"/>
              <a:gd name="T35" fmla="*/ 2147483647 h 334"/>
              <a:gd name="T36" fmla="*/ 2147483647 w 412"/>
              <a:gd name="T37" fmla="*/ 2147483647 h 334"/>
              <a:gd name="T38" fmla="*/ 2147483647 w 412"/>
              <a:gd name="T39" fmla="*/ 2147483647 h 334"/>
              <a:gd name="T40" fmla="*/ 2147483647 w 412"/>
              <a:gd name="T41" fmla="*/ 2147483647 h 334"/>
              <a:gd name="T42" fmla="*/ 2147483647 w 412"/>
              <a:gd name="T43" fmla="*/ 2147483647 h 334"/>
              <a:gd name="T44" fmla="*/ 2147483647 w 412"/>
              <a:gd name="T45" fmla="*/ 2147483647 h 334"/>
              <a:gd name="T46" fmla="*/ 2147483647 w 412"/>
              <a:gd name="T47" fmla="*/ 2147483647 h 334"/>
              <a:gd name="T48" fmla="*/ 2147483647 w 412"/>
              <a:gd name="T49" fmla="*/ 2147483647 h 334"/>
              <a:gd name="T50" fmla="*/ 2147483647 w 412"/>
              <a:gd name="T51" fmla="*/ 2147483647 h 334"/>
              <a:gd name="T52" fmla="*/ 2147483647 w 412"/>
              <a:gd name="T53" fmla="*/ 2147483647 h 334"/>
              <a:gd name="T54" fmla="*/ 2147483647 w 412"/>
              <a:gd name="T55" fmla="*/ 2147483647 h 334"/>
              <a:gd name="T56" fmla="*/ 2147483647 w 412"/>
              <a:gd name="T57" fmla="*/ 2147483647 h 334"/>
              <a:gd name="T58" fmla="*/ 2147483647 w 412"/>
              <a:gd name="T59" fmla="*/ 2147483647 h 334"/>
              <a:gd name="T60" fmla="*/ 2147483647 w 412"/>
              <a:gd name="T61" fmla="*/ 2147483647 h 334"/>
              <a:gd name="T62" fmla="*/ 2147483647 w 412"/>
              <a:gd name="T63" fmla="*/ 2147483647 h 334"/>
              <a:gd name="T64" fmla="*/ 2147483647 w 412"/>
              <a:gd name="T65" fmla="*/ 2147483647 h 334"/>
              <a:gd name="T66" fmla="*/ 0 w 412"/>
              <a:gd name="T67" fmla="*/ 2147483647 h 334"/>
              <a:gd name="T68" fmla="*/ 0 w 412"/>
              <a:gd name="T69" fmla="*/ 2147483647 h 33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12"/>
              <a:gd name="T106" fmla="*/ 0 h 334"/>
              <a:gd name="T107" fmla="*/ 412 w 412"/>
              <a:gd name="T108" fmla="*/ 334 h 33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12" h="334">
                <a:moveTo>
                  <a:pt x="0" y="10"/>
                </a:moveTo>
                <a:lnTo>
                  <a:pt x="210" y="0"/>
                </a:lnTo>
                <a:lnTo>
                  <a:pt x="240" y="70"/>
                </a:lnTo>
                <a:lnTo>
                  <a:pt x="210" y="151"/>
                </a:lnTo>
                <a:lnTo>
                  <a:pt x="200" y="181"/>
                </a:lnTo>
                <a:lnTo>
                  <a:pt x="341" y="171"/>
                </a:lnTo>
                <a:lnTo>
                  <a:pt x="351" y="221"/>
                </a:lnTo>
                <a:lnTo>
                  <a:pt x="310" y="221"/>
                </a:lnTo>
                <a:lnTo>
                  <a:pt x="290" y="242"/>
                </a:lnTo>
                <a:lnTo>
                  <a:pt x="310" y="252"/>
                </a:lnTo>
                <a:lnTo>
                  <a:pt x="351" y="242"/>
                </a:lnTo>
                <a:lnTo>
                  <a:pt x="351" y="262"/>
                </a:lnTo>
                <a:lnTo>
                  <a:pt x="370" y="242"/>
                </a:lnTo>
                <a:lnTo>
                  <a:pt x="380" y="242"/>
                </a:lnTo>
                <a:lnTo>
                  <a:pt x="370" y="283"/>
                </a:lnTo>
                <a:lnTo>
                  <a:pt x="401" y="292"/>
                </a:lnTo>
                <a:lnTo>
                  <a:pt x="411" y="323"/>
                </a:lnTo>
                <a:lnTo>
                  <a:pt x="401" y="323"/>
                </a:lnTo>
                <a:lnTo>
                  <a:pt x="370" y="312"/>
                </a:lnTo>
                <a:lnTo>
                  <a:pt x="341" y="302"/>
                </a:lnTo>
                <a:lnTo>
                  <a:pt x="341" y="333"/>
                </a:lnTo>
                <a:lnTo>
                  <a:pt x="321" y="333"/>
                </a:lnTo>
                <a:lnTo>
                  <a:pt x="310" y="302"/>
                </a:lnTo>
                <a:lnTo>
                  <a:pt x="300" y="323"/>
                </a:lnTo>
                <a:lnTo>
                  <a:pt x="240" y="323"/>
                </a:lnTo>
                <a:lnTo>
                  <a:pt x="240" y="302"/>
                </a:lnTo>
                <a:lnTo>
                  <a:pt x="220" y="283"/>
                </a:lnTo>
                <a:lnTo>
                  <a:pt x="170" y="283"/>
                </a:lnTo>
                <a:lnTo>
                  <a:pt x="210" y="302"/>
                </a:lnTo>
                <a:lnTo>
                  <a:pt x="160" y="312"/>
                </a:lnTo>
                <a:lnTo>
                  <a:pt x="69" y="302"/>
                </a:lnTo>
                <a:lnTo>
                  <a:pt x="40" y="302"/>
                </a:lnTo>
                <a:lnTo>
                  <a:pt x="50" y="192"/>
                </a:lnTo>
                <a:lnTo>
                  <a:pt x="0" y="111"/>
                </a:lnTo>
                <a:lnTo>
                  <a:pt x="0" y="10"/>
                </a:lnTo>
              </a:path>
            </a:pathLst>
          </a:custGeom>
          <a:solidFill>
            <a:srgbClr val="000000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2" name="Freeform 35"/>
          <p:cNvSpPr>
            <a:spLocks/>
          </p:cNvSpPr>
          <p:nvPr/>
        </p:nvSpPr>
        <p:spPr bwMode="auto">
          <a:xfrm>
            <a:off x="4511675" y="2444750"/>
            <a:ext cx="711200" cy="431800"/>
          </a:xfrm>
          <a:custGeom>
            <a:avLst/>
            <a:gdLst>
              <a:gd name="T0" fmla="*/ 0 w 399"/>
              <a:gd name="T1" fmla="*/ 2147483647 h 259"/>
              <a:gd name="T2" fmla="*/ 0 w 399"/>
              <a:gd name="T3" fmla="*/ 2147483647 h 259"/>
              <a:gd name="T4" fmla="*/ 2147483647 w 399"/>
              <a:gd name="T5" fmla="*/ 2147483647 h 259"/>
              <a:gd name="T6" fmla="*/ 2147483647 w 399"/>
              <a:gd name="T7" fmla="*/ 2147483647 h 259"/>
              <a:gd name="T8" fmla="*/ 2147483647 w 399"/>
              <a:gd name="T9" fmla="*/ 2147483647 h 259"/>
              <a:gd name="T10" fmla="*/ 2147483647 w 399"/>
              <a:gd name="T11" fmla="*/ 2147483647 h 259"/>
              <a:gd name="T12" fmla="*/ 2147483647 w 399"/>
              <a:gd name="T13" fmla="*/ 2147483647 h 259"/>
              <a:gd name="T14" fmla="*/ 2147483647 w 399"/>
              <a:gd name="T15" fmla="*/ 2147483647 h 259"/>
              <a:gd name="T16" fmla="*/ 2147483647 w 399"/>
              <a:gd name="T17" fmla="*/ 2147483647 h 259"/>
              <a:gd name="T18" fmla="*/ 2147483647 w 399"/>
              <a:gd name="T19" fmla="*/ 2147483647 h 259"/>
              <a:gd name="T20" fmla="*/ 2147483647 w 399"/>
              <a:gd name="T21" fmla="*/ 2147483647 h 259"/>
              <a:gd name="T22" fmla="*/ 2147483647 w 399"/>
              <a:gd name="T23" fmla="*/ 2147483647 h 259"/>
              <a:gd name="T24" fmla="*/ 2147483647 w 399"/>
              <a:gd name="T25" fmla="*/ 2147483647 h 259"/>
              <a:gd name="T26" fmla="*/ 2147483647 w 399"/>
              <a:gd name="T27" fmla="*/ 2147483647 h 259"/>
              <a:gd name="T28" fmla="*/ 2147483647 w 399"/>
              <a:gd name="T29" fmla="*/ 0 h 259"/>
              <a:gd name="T30" fmla="*/ 2147483647 w 399"/>
              <a:gd name="T31" fmla="*/ 0 h 259"/>
              <a:gd name="T32" fmla="*/ 2147483647 w 399"/>
              <a:gd name="T33" fmla="*/ 0 h 259"/>
              <a:gd name="T34" fmla="*/ 0 w 399"/>
              <a:gd name="T35" fmla="*/ 2147483647 h 25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99"/>
              <a:gd name="T55" fmla="*/ 0 h 259"/>
              <a:gd name="T56" fmla="*/ 399 w 399"/>
              <a:gd name="T57" fmla="*/ 259 h 25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99" h="259">
                <a:moveTo>
                  <a:pt x="0" y="10"/>
                </a:moveTo>
                <a:lnTo>
                  <a:pt x="0" y="59"/>
                </a:lnTo>
                <a:lnTo>
                  <a:pt x="10" y="99"/>
                </a:lnTo>
                <a:lnTo>
                  <a:pt x="40" y="198"/>
                </a:lnTo>
                <a:lnTo>
                  <a:pt x="59" y="258"/>
                </a:lnTo>
                <a:lnTo>
                  <a:pt x="298" y="238"/>
                </a:lnTo>
                <a:lnTo>
                  <a:pt x="338" y="258"/>
                </a:lnTo>
                <a:lnTo>
                  <a:pt x="358" y="208"/>
                </a:lnTo>
                <a:lnTo>
                  <a:pt x="358" y="168"/>
                </a:lnTo>
                <a:lnTo>
                  <a:pt x="398" y="158"/>
                </a:lnTo>
                <a:lnTo>
                  <a:pt x="398" y="109"/>
                </a:lnTo>
                <a:lnTo>
                  <a:pt x="378" y="79"/>
                </a:lnTo>
                <a:lnTo>
                  <a:pt x="338" y="59"/>
                </a:lnTo>
                <a:lnTo>
                  <a:pt x="338" y="20"/>
                </a:lnTo>
                <a:lnTo>
                  <a:pt x="328" y="0"/>
                </a:lnTo>
                <a:lnTo>
                  <a:pt x="238" y="0"/>
                </a:lnTo>
                <a:lnTo>
                  <a:pt x="149" y="0"/>
                </a:lnTo>
                <a:lnTo>
                  <a:pt x="0" y="10"/>
                </a:lnTo>
              </a:path>
            </a:pathLst>
          </a:custGeom>
          <a:solidFill>
            <a:srgbClr val="CC99FF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3" name="Freeform 36"/>
          <p:cNvSpPr>
            <a:spLocks/>
          </p:cNvSpPr>
          <p:nvPr/>
        </p:nvSpPr>
        <p:spPr bwMode="auto">
          <a:xfrm>
            <a:off x="4618038" y="2843213"/>
            <a:ext cx="822325" cy="636587"/>
          </a:xfrm>
          <a:custGeom>
            <a:avLst/>
            <a:gdLst>
              <a:gd name="T0" fmla="*/ 0 w 460"/>
              <a:gd name="T1" fmla="*/ 2147483647 h 382"/>
              <a:gd name="T2" fmla="*/ 2147483647 w 460"/>
              <a:gd name="T3" fmla="*/ 0 h 382"/>
              <a:gd name="T4" fmla="*/ 2147483647 w 460"/>
              <a:gd name="T5" fmla="*/ 0 h 382"/>
              <a:gd name="T6" fmla="*/ 2147483647 w 460"/>
              <a:gd name="T7" fmla="*/ 2147483647 h 382"/>
              <a:gd name="T8" fmla="*/ 2147483647 w 460"/>
              <a:gd name="T9" fmla="*/ 2147483647 h 382"/>
              <a:gd name="T10" fmla="*/ 2147483647 w 460"/>
              <a:gd name="T11" fmla="*/ 2147483647 h 382"/>
              <a:gd name="T12" fmla="*/ 2147483647 w 460"/>
              <a:gd name="T13" fmla="*/ 2147483647 h 382"/>
              <a:gd name="T14" fmla="*/ 2147483647 w 460"/>
              <a:gd name="T15" fmla="*/ 2147483647 h 382"/>
              <a:gd name="T16" fmla="*/ 2147483647 w 460"/>
              <a:gd name="T17" fmla="*/ 2147483647 h 382"/>
              <a:gd name="T18" fmla="*/ 2147483647 w 460"/>
              <a:gd name="T19" fmla="*/ 2147483647 h 382"/>
              <a:gd name="T20" fmla="*/ 2147483647 w 460"/>
              <a:gd name="T21" fmla="*/ 2147483647 h 382"/>
              <a:gd name="T22" fmla="*/ 2147483647 w 460"/>
              <a:gd name="T23" fmla="*/ 2147483647 h 382"/>
              <a:gd name="T24" fmla="*/ 2147483647 w 460"/>
              <a:gd name="T25" fmla="*/ 2147483647 h 382"/>
              <a:gd name="T26" fmla="*/ 2147483647 w 460"/>
              <a:gd name="T27" fmla="*/ 2147483647 h 382"/>
              <a:gd name="T28" fmla="*/ 2147483647 w 460"/>
              <a:gd name="T29" fmla="*/ 2147483647 h 382"/>
              <a:gd name="T30" fmla="*/ 2147483647 w 460"/>
              <a:gd name="T31" fmla="*/ 2147483647 h 382"/>
              <a:gd name="T32" fmla="*/ 2147483647 w 460"/>
              <a:gd name="T33" fmla="*/ 2147483647 h 382"/>
              <a:gd name="T34" fmla="*/ 2147483647 w 460"/>
              <a:gd name="T35" fmla="*/ 2147483647 h 382"/>
              <a:gd name="T36" fmla="*/ 2147483647 w 460"/>
              <a:gd name="T37" fmla="*/ 2147483647 h 382"/>
              <a:gd name="T38" fmla="*/ 2147483647 w 460"/>
              <a:gd name="T39" fmla="*/ 2147483647 h 382"/>
              <a:gd name="T40" fmla="*/ 2147483647 w 460"/>
              <a:gd name="T41" fmla="*/ 2147483647 h 382"/>
              <a:gd name="T42" fmla="*/ 2147483647 w 460"/>
              <a:gd name="T43" fmla="*/ 2147483647 h 382"/>
              <a:gd name="T44" fmla="*/ 2147483647 w 460"/>
              <a:gd name="T45" fmla="*/ 2147483647 h 382"/>
              <a:gd name="T46" fmla="*/ 2147483647 w 460"/>
              <a:gd name="T47" fmla="*/ 2147483647 h 382"/>
              <a:gd name="T48" fmla="*/ 2147483647 w 460"/>
              <a:gd name="T49" fmla="*/ 2147483647 h 382"/>
              <a:gd name="T50" fmla="*/ 0 w 460"/>
              <a:gd name="T51" fmla="*/ 2147483647 h 38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60"/>
              <a:gd name="T79" fmla="*/ 0 h 382"/>
              <a:gd name="T80" fmla="*/ 460 w 460"/>
              <a:gd name="T81" fmla="*/ 382 h 38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60" h="382">
                <a:moveTo>
                  <a:pt x="0" y="20"/>
                </a:moveTo>
                <a:lnTo>
                  <a:pt x="199" y="0"/>
                </a:lnTo>
                <a:lnTo>
                  <a:pt x="249" y="0"/>
                </a:lnTo>
                <a:lnTo>
                  <a:pt x="279" y="20"/>
                </a:lnTo>
                <a:lnTo>
                  <a:pt x="259" y="50"/>
                </a:lnTo>
                <a:lnTo>
                  <a:pt x="319" y="100"/>
                </a:lnTo>
                <a:lnTo>
                  <a:pt x="339" y="150"/>
                </a:lnTo>
                <a:lnTo>
                  <a:pt x="369" y="140"/>
                </a:lnTo>
                <a:lnTo>
                  <a:pt x="369" y="200"/>
                </a:lnTo>
                <a:lnTo>
                  <a:pt x="409" y="220"/>
                </a:lnTo>
                <a:lnTo>
                  <a:pt x="418" y="270"/>
                </a:lnTo>
                <a:lnTo>
                  <a:pt x="449" y="281"/>
                </a:lnTo>
                <a:lnTo>
                  <a:pt x="459" y="301"/>
                </a:lnTo>
                <a:lnTo>
                  <a:pt x="429" y="330"/>
                </a:lnTo>
                <a:lnTo>
                  <a:pt x="418" y="371"/>
                </a:lnTo>
                <a:lnTo>
                  <a:pt x="379" y="381"/>
                </a:lnTo>
                <a:lnTo>
                  <a:pt x="389" y="340"/>
                </a:lnTo>
                <a:lnTo>
                  <a:pt x="219" y="361"/>
                </a:lnTo>
                <a:lnTo>
                  <a:pt x="89" y="371"/>
                </a:lnTo>
                <a:lnTo>
                  <a:pt x="89" y="330"/>
                </a:lnTo>
                <a:lnTo>
                  <a:pt x="79" y="210"/>
                </a:lnTo>
                <a:lnTo>
                  <a:pt x="79" y="140"/>
                </a:lnTo>
                <a:lnTo>
                  <a:pt x="30" y="110"/>
                </a:lnTo>
                <a:lnTo>
                  <a:pt x="49" y="90"/>
                </a:lnTo>
                <a:lnTo>
                  <a:pt x="30" y="69"/>
                </a:lnTo>
                <a:lnTo>
                  <a:pt x="0" y="20"/>
                </a:lnTo>
              </a:path>
            </a:pathLst>
          </a:custGeom>
          <a:solidFill>
            <a:srgbClr val="CC99FF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4" name="Freeform 37"/>
          <p:cNvSpPr>
            <a:spLocks/>
          </p:cNvSpPr>
          <p:nvPr/>
        </p:nvSpPr>
        <p:spPr bwMode="auto">
          <a:xfrm>
            <a:off x="5529263" y="2597150"/>
            <a:ext cx="390525" cy="601663"/>
          </a:xfrm>
          <a:custGeom>
            <a:avLst/>
            <a:gdLst>
              <a:gd name="T0" fmla="*/ 0 w 220"/>
              <a:gd name="T1" fmla="*/ 2147483647 h 361"/>
              <a:gd name="T2" fmla="*/ 2147483647 w 220"/>
              <a:gd name="T3" fmla="*/ 2147483647 h 361"/>
              <a:gd name="T4" fmla="*/ 2147483647 w 220"/>
              <a:gd name="T5" fmla="*/ 2147483647 h 361"/>
              <a:gd name="T6" fmla="*/ 2147483647 w 220"/>
              <a:gd name="T7" fmla="*/ 2147483647 h 361"/>
              <a:gd name="T8" fmla="*/ 2147483647 w 220"/>
              <a:gd name="T9" fmla="*/ 0 h 361"/>
              <a:gd name="T10" fmla="*/ 2147483647 w 220"/>
              <a:gd name="T11" fmla="*/ 0 h 361"/>
              <a:gd name="T12" fmla="*/ 2147483647 w 220"/>
              <a:gd name="T13" fmla="*/ 2147483647 h 361"/>
              <a:gd name="T14" fmla="*/ 2147483647 w 220"/>
              <a:gd name="T15" fmla="*/ 2147483647 h 361"/>
              <a:gd name="T16" fmla="*/ 2147483647 w 220"/>
              <a:gd name="T17" fmla="*/ 2147483647 h 361"/>
              <a:gd name="T18" fmla="*/ 2147483647 w 220"/>
              <a:gd name="T19" fmla="*/ 2147483647 h 361"/>
              <a:gd name="T20" fmla="*/ 2147483647 w 220"/>
              <a:gd name="T21" fmla="*/ 2147483647 h 361"/>
              <a:gd name="T22" fmla="*/ 2147483647 w 220"/>
              <a:gd name="T23" fmla="*/ 2147483647 h 361"/>
              <a:gd name="T24" fmla="*/ 2147483647 w 220"/>
              <a:gd name="T25" fmla="*/ 2147483647 h 361"/>
              <a:gd name="T26" fmla="*/ 2147483647 w 220"/>
              <a:gd name="T27" fmla="*/ 2147483647 h 361"/>
              <a:gd name="T28" fmla="*/ 2147483647 w 220"/>
              <a:gd name="T29" fmla="*/ 2147483647 h 361"/>
              <a:gd name="T30" fmla="*/ 0 w 220"/>
              <a:gd name="T31" fmla="*/ 2147483647 h 3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0"/>
              <a:gd name="T49" fmla="*/ 0 h 361"/>
              <a:gd name="T50" fmla="*/ 220 w 220"/>
              <a:gd name="T51" fmla="*/ 361 h 36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0" h="361">
                <a:moveTo>
                  <a:pt x="0" y="20"/>
                </a:moveTo>
                <a:lnTo>
                  <a:pt x="20" y="39"/>
                </a:lnTo>
                <a:lnTo>
                  <a:pt x="50" y="30"/>
                </a:lnTo>
                <a:lnTo>
                  <a:pt x="59" y="30"/>
                </a:lnTo>
                <a:lnTo>
                  <a:pt x="59" y="0"/>
                </a:lnTo>
                <a:lnTo>
                  <a:pt x="169" y="0"/>
                </a:lnTo>
                <a:lnTo>
                  <a:pt x="219" y="259"/>
                </a:lnTo>
                <a:lnTo>
                  <a:pt x="219" y="250"/>
                </a:lnTo>
                <a:lnTo>
                  <a:pt x="179" y="269"/>
                </a:lnTo>
                <a:lnTo>
                  <a:pt x="149" y="339"/>
                </a:lnTo>
                <a:lnTo>
                  <a:pt x="109" y="329"/>
                </a:lnTo>
                <a:lnTo>
                  <a:pt x="69" y="350"/>
                </a:lnTo>
                <a:lnTo>
                  <a:pt x="10" y="360"/>
                </a:lnTo>
                <a:lnTo>
                  <a:pt x="40" y="300"/>
                </a:lnTo>
                <a:lnTo>
                  <a:pt x="30" y="259"/>
                </a:lnTo>
                <a:lnTo>
                  <a:pt x="0" y="20"/>
                </a:lnTo>
              </a:path>
            </a:pathLst>
          </a:custGeom>
          <a:solidFill>
            <a:srgbClr val="000000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5" name="Freeform 38"/>
          <p:cNvSpPr>
            <a:spLocks/>
          </p:cNvSpPr>
          <p:nvPr/>
        </p:nvSpPr>
        <p:spPr bwMode="auto">
          <a:xfrm>
            <a:off x="5327650" y="2738438"/>
            <a:ext cx="1066800" cy="685800"/>
          </a:xfrm>
          <a:custGeom>
            <a:avLst/>
            <a:gdLst>
              <a:gd name="T0" fmla="*/ 0 w 509"/>
              <a:gd name="T1" fmla="*/ 2147483647 h 282"/>
              <a:gd name="T2" fmla="*/ 2147483647 w 509"/>
              <a:gd name="T3" fmla="*/ 2147483647 h 282"/>
              <a:gd name="T4" fmla="*/ 2147483647 w 509"/>
              <a:gd name="T5" fmla="*/ 2147483647 h 282"/>
              <a:gd name="T6" fmla="*/ 2147483647 w 509"/>
              <a:gd name="T7" fmla="*/ 2147483647 h 282"/>
              <a:gd name="T8" fmla="*/ 2147483647 w 509"/>
              <a:gd name="T9" fmla="*/ 2147483647 h 282"/>
              <a:gd name="T10" fmla="*/ 2147483647 w 509"/>
              <a:gd name="T11" fmla="*/ 2147483647 h 282"/>
              <a:gd name="T12" fmla="*/ 2147483647 w 509"/>
              <a:gd name="T13" fmla="*/ 2147483647 h 282"/>
              <a:gd name="T14" fmla="*/ 2147483647 w 509"/>
              <a:gd name="T15" fmla="*/ 2147483647 h 282"/>
              <a:gd name="T16" fmla="*/ 2147483647 w 509"/>
              <a:gd name="T17" fmla="*/ 2147483647 h 282"/>
              <a:gd name="T18" fmla="*/ 2147483647 w 509"/>
              <a:gd name="T19" fmla="*/ 2147483647 h 282"/>
              <a:gd name="T20" fmla="*/ 2147483647 w 509"/>
              <a:gd name="T21" fmla="*/ 2147483647 h 282"/>
              <a:gd name="T22" fmla="*/ 2147483647 w 509"/>
              <a:gd name="T23" fmla="*/ 2147483647 h 282"/>
              <a:gd name="T24" fmla="*/ 2147483647 w 509"/>
              <a:gd name="T25" fmla="*/ 2147483647 h 282"/>
              <a:gd name="T26" fmla="*/ 2147483647 w 509"/>
              <a:gd name="T27" fmla="*/ 0 h 282"/>
              <a:gd name="T28" fmla="*/ 2147483647 w 509"/>
              <a:gd name="T29" fmla="*/ 0 h 282"/>
              <a:gd name="T30" fmla="*/ 2147483647 w 509"/>
              <a:gd name="T31" fmla="*/ 2147483647 h 282"/>
              <a:gd name="T32" fmla="*/ 2147483647 w 509"/>
              <a:gd name="T33" fmla="*/ 2147483647 h 282"/>
              <a:gd name="T34" fmla="*/ 2147483647 w 509"/>
              <a:gd name="T35" fmla="*/ 2147483647 h 282"/>
              <a:gd name="T36" fmla="*/ 2147483647 w 509"/>
              <a:gd name="T37" fmla="*/ 2147483647 h 282"/>
              <a:gd name="T38" fmla="*/ 2147483647 w 509"/>
              <a:gd name="T39" fmla="*/ 2147483647 h 282"/>
              <a:gd name="T40" fmla="*/ 2147483647 w 509"/>
              <a:gd name="T41" fmla="*/ 2147483647 h 282"/>
              <a:gd name="T42" fmla="*/ 2147483647 w 509"/>
              <a:gd name="T43" fmla="*/ 2147483647 h 282"/>
              <a:gd name="T44" fmla="*/ 2147483647 w 509"/>
              <a:gd name="T45" fmla="*/ 2147483647 h 282"/>
              <a:gd name="T46" fmla="*/ 2147483647 w 509"/>
              <a:gd name="T47" fmla="*/ 2147483647 h 282"/>
              <a:gd name="T48" fmla="*/ 2147483647 w 509"/>
              <a:gd name="T49" fmla="*/ 2147483647 h 282"/>
              <a:gd name="T50" fmla="*/ 2147483647 w 509"/>
              <a:gd name="T51" fmla="*/ 2147483647 h 282"/>
              <a:gd name="T52" fmla="*/ 2147483647 w 509"/>
              <a:gd name="T53" fmla="*/ 2147483647 h 282"/>
              <a:gd name="T54" fmla="*/ 2147483647 w 509"/>
              <a:gd name="T55" fmla="*/ 2147483647 h 282"/>
              <a:gd name="T56" fmla="*/ 0 w 509"/>
              <a:gd name="T57" fmla="*/ 2147483647 h 28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09"/>
              <a:gd name="T88" fmla="*/ 0 h 282"/>
              <a:gd name="T89" fmla="*/ 509 w 509"/>
              <a:gd name="T90" fmla="*/ 282 h 28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09" h="282">
                <a:moveTo>
                  <a:pt x="0" y="281"/>
                </a:moveTo>
                <a:lnTo>
                  <a:pt x="129" y="260"/>
                </a:lnTo>
                <a:lnTo>
                  <a:pt x="129" y="250"/>
                </a:lnTo>
                <a:lnTo>
                  <a:pt x="428" y="211"/>
                </a:lnTo>
                <a:lnTo>
                  <a:pt x="428" y="190"/>
                </a:lnTo>
                <a:lnTo>
                  <a:pt x="468" y="170"/>
                </a:lnTo>
                <a:lnTo>
                  <a:pt x="478" y="150"/>
                </a:lnTo>
                <a:lnTo>
                  <a:pt x="498" y="141"/>
                </a:lnTo>
                <a:lnTo>
                  <a:pt x="508" y="110"/>
                </a:lnTo>
                <a:lnTo>
                  <a:pt x="468" y="80"/>
                </a:lnTo>
                <a:lnTo>
                  <a:pt x="458" y="30"/>
                </a:lnTo>
                <a:lnTo>
                  <a:pt x="428" y="10"/>
                </a:lnTo>
                <a:lnTo>
                  <a:pt x="358" y="20"/>
                </a:lnTo>
                <a:lnTo>
                  <a:pt x="328" y="0"/>
                </a:lnTo>
                <a:lnTo>
                  <a:pt x="298" y="0"/>
                </a:lnTo>
                <a:lnTo>
                  <a:pt x="308" y="30"/>
                </a:lnTo>
                <a:lnTo>
                  <a:pt x="269" y="49"/>
                </a:lnTo>
                <a:lnTo>
                  <a:pt x="239" y="120"/>
                </a:lnTo>
                <a:lnTo>
                  <a:pt x="199" y="110"/>
                </a:lnTo>
                <a:lnTo>
                  <a:pt x="159" y="130"/>
                </a:lnTo>
                <a:lnTo>
                  <a:pt x="99" y="141"/>
                </a:lnTo>
                <a:lnTo>
                  <a:pt x="99" y="180"/>
                </a:lnTo>
                <a:lnTo>
                  <a:pt x="69" y="180"/>
                </a:lnTo>
                <a:lnTo>
                  <a:pt x="69" y="221"/>
                </a:lnTo>
                <a:lnTo>
                  <a:pt x="40" y="200"/>
                </a:lnTo>
                <a:lnTo>
                  <a:pt x="30" y="211"/>
                </a:lnTo>
                <a:lnTo>
                  <a:pt x="40" y="231"/>
                </a:lnTo>
                <a:lnTo>
                  <a:pt x="10" y="260"/>
                </a:lnTo>
                <a:lnTo>
                  <a:pt x="0" y="281"/>
                </a:lnTo>
              </a:path>
            </a:pathLst>
          </a:custGeom>
          <a:solidFill>
            <a:schemeClr val="accent2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6" name="Freeform 39"/>
          <p:cNvSpPr>
            <a:spLocks/>
          </p:cNvSpPr>
          <p:nvPr/>
        </p:nvSpPr>
        <p:spPr bwMode="auto">
          <a:xfrm>
            <a:off x="5175250" y="3119438"/>
            <a:ext cx="1192213" cy="508000"/>
          </a:xfrm>
          <a:custGeom>
            <a:avLst/>
            <a:gdLst>
              <a:gd name="T0" fmla="*/ 2147483647 w 590"/>
              <a:gd name="T1" fmla="*/ 2147483647 h 220"/>
              <a:gd name="T2" fmla="*/ 2147483647 w 590"/>
              <a:gd name="T3" fmla="*/ 2147483647 h 220"/>
              <a:gd name="T4" fmla="*/ 2147483647 w 590"/>
              <a:gd name="T5" fmla="*/ 2147483647 h 220"/>
              <a:gd name="T6" fmla="*/ 2147483647 w 590"/>
              <a:gd name="T7" fmla="*/ 2147483647 h 220"/>
              <a:gd name="T8" fmla="*/ 0 w 590"/>
              <a:gd name="T9" fmla="*/ 2147483647 h 220"/>
              <a:gd name="T10" fmla="*/ 2147483647 w 590"/>
              <a:gd name="T11" fmla="*/ 2147483647 h 220"/>
              <a:gd name="T12" fmla="*/ 2147483647 w 590"/>
              <a:gd name="T13" fmla="*/ 2147483647 h 220"/>
              <a:gd name="T14" fmla="*/ 2147483647 w 590"/>
              <a:gd name="T15" fmla="*/ 2147483647 h 220"/>
              <a:gd name="T16" fmla="*/ 2147483647 w 590"/>
              <a:gd name="T17" fmla="*/ 2147483647 h 220"/>
              <a:gd name="T18" fmla="*/ 2147483647 w 590"/>
              <a:gd name="T19" fmla="*/ 2147483647 h 220"/>
              <a:gd name="T20" fmla="*/ 2147483647 w 590"/>
              <a:gd name="T21" fmla="*/ 2147483647 h 220"/>
              <a:gd name="T22" fmla="*/ 2147483647 w 590"/>
              <a:gd name="T23" fmla="*/ 0 h 220"/>
              <a:gd name="T24" fmla="*/ 2147483647 w 590"/>
              <a:gd name="T25" fmla="*/ 2147483647 h 220"/>
              <a:gd name="T26" fmla="*/ 2147483647 w 590"/>
              <a:gd name="T27" fmla="*/ 2147483647 h 220"/>
              <a:gd name="T28" fmla="*/ 2147483647 w 590"/>
              <a:gd name="T29" fmla="*/ 2147483647 h 220"/>
              <a:gd name="T30" fmla="*/ 2147483647 w 590"/>
              <a:gd name="T31" fmla="*/ 2147483647 h 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90"/>
              <a:gd name="T49" fmla="*/ 0 h 220"/>
              <a:gd name="T50" fmla="*/ 590 w 590"/>
              <a:gd name="T51" fmla="*/ 220 h 22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90" h="220">
                <a:moveTo>
                  <a:pt x="40" y="99"/>
                </a:moveTo>
                <a:lnTo>
                  <a:pt x="40" y="99"/>
                </a:lnTo>
                <a:lnTo>
                  <a:pt x="30" y="119"/>
                </a:lnTo>
                <a:lnTo>
                  <a:pt x="40" y="149"/>
                </a:lnTo>
                <a:lnTo>
                  <a:pt x="0" y="169"/>
                </a:lnTo>
                <a:lnTo>
                  <a:pt x="10" y="219"/>
                </a:lnTo>
                <a:lnTo>
                  <a:pt x="159" y="199"/>
                </a:lnTo>
                <a:lnTo>
                  <a:pt x="339" y="179"/>
                </a:lnTo>
                <a:lnTo>
                  <a:pt x="429" y="169"/>
                </a:lnTo>
                <a:lnTo>
                  <a:pt x="449" y="110"/>
                </a:lnTo>
                <a:lnTo>
                  <a:pt x="489" y="110"/>
                </a:lnTo>
                <a:lnTo>
                  <a:pt x="589" y="0"/>
                </a:lnTo>
                <a:lnTo>
                  <a:pt x="459" y="30"/>
                </a:lnTo>
                <a:lnTo>
                  <a:pt x="149" y="69"/>
                </a:lnTo>
                <a:lnTo>
                  <a:pt x="159" y="79"/>
                </a:lnTo>
                <a:lnTo>
                  <a:pt x="40" y="99"/>
                </a:lnTo>
              </a:path>
            </a:pathLst>
          </a:custGeom>
          <a:solidFill>
            <a:schemeClr val="accent2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7" name="Freeform 40"/>
          <p:cNvSpPr>
            <a:spLocks/>
          </p:cNvSpPr>
          <p:nvPr/>
        </p:nvSpPr>
        <p:spPr bwMode="auto">
          <a:xfrm>
            <a:off x="5210175" y="3595688"/>
            <a:ext cx="425450" cy="696912"/>
          </a:xfrm>
          <a:custGeom>
            <a:avLst/>
            <a:gdLst>
              <a:gd name="T0" fmla="*/ 2147483647 w 239"/>
              <a:gd name="T1" fmla="*/ 2147483647 h 419"/>
              <a:gd name="T2" fmla="*/ 2147483647 w 239"/>
              <a:gd name="T3" fmla="*/ 2147483647 h 419"/>
              <a:gd name="T4" fmla="*/ 0 w 239"/>
              <a:gd name="T5" fmla="*/ 2147483647 h 419"/>
              <a:gd name="T6" fmla="*/ 2147483647 w 239"/>
              <a:gd name="T7" fmla="*/ 2147483647 h 419"/>
              <a:gd name="T8" fmla="*/ 2147483647 w 239"/>
              <a:gd name="T9" fmla="*/ 2147483647 h 419"/>
              <a:gd name="T10" fmla="*/ 2147483647 w 239"/>
              <a:gd name="T11" fmla="*/ 2147483647 h 419"/>
              <a:gd name="T12" fmla="*/ 2147483647 w 239"/>
              <a:gd name="T13" fmla="*/ 2147483647 h 419"/>
              <a:gd name="T14" fmla="*/ 2147483647 w 239"/>
              <a:gd name="T15" fmla="*/ 2147483647 h 419"/>
              <a:gd name="T16" fmla="*/ 2147483647 w 239"/>
              <a:gd name="T17" fmla="*/ 2147483647 h 419"/>
              <a:gd name="T18" fmla="*/ 2147483647 w 239"/>
              <a:gd name="T19" fmla="*/ 2147483647 h 419"/>
              <a:gd name="T20" fmla="*/ 2147483647 w 239"/>
              <a:gd name="T21" fmla="*/ 2147483647 h 419"/>
              <a:gd name="T22" fmla="*/ 2147483647 w 239"/>
              <a:gd name="T23" fmla="*/ 2147483647 h 419"/>
              <a:gd name="T24" fmla="*/ 2147483647 w 239"/>
              <a:gd name="T25" fmla="*/ 2147483647 h 419"/>
              <a:gd name="T26" fmla="*/ 2147483647 w 239"/>
              <a:gd name="T27" fmla="*/ 0 h 419"/>
              <a:gd name="T28" fmla="*/ 2147483647 w 239"/>
              <a:gd name="T29" fmla="*/ 2147483647 h 41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9"/>
              <a:gd name="T46" fmla="*/ 0 h 419"/>
              <a:gd name="T47" fmla="*/ 239 w 239"/>
              <a:gd name="T48" fmla="*/ 419 h 41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39" h="419">
                <a:moveTo>
                  <a:pt x="69" y="10"/>
                </a:moveTo>
                <a:lnTo>
                  <a:pt x="30" y="79"/>
                </a:lnTo>
                <a:lnTo>
                  <a:pt x="0" y="129"/>
                </a:lnTo>
                <a:lnTo>
                  <a:pt x="10" y="188"/>
                </a:lnTo>
                <a:lnTo>
                  <a:pt x="49" y="258"/>
                </a:lnTo>
                <a:lnTo>
                  <a:pt x="20" y="338"/>
                </a:lnTo>
                <a:lnTo>
                  <a:pt x="10" y="378"/>
                </a:lnTo>
                <a:lnTo>
                  <a:pt x="148" y="358"/>
                </a:lnTo>
                <a:lnTo>
                  <a:pt x="158" y="408"/>
                </a:lnTo>
                <a:lnTo>
                  <a:pt x="178" y="418"/>
                </a:lnTo>
                <a:lnTo>
                  <a:pt x="188" y="388"/>
                </a:lnTo>
                <a:lnTo>
                  <a:pt x="238" y="378"/>
                </a:lnTo>
                <a:lnTo>
                  <a:pt x="228" y="298"/>
                </a:lnTo>
                <a:lnTo>
                  <a:pt x="228" y="0"/>
                </a:lnTo>
                <a:lnTo>
                  <a:pt x="69" y="10"/>
                </a:lnTo>
              </a:path>
            </a:pathLst>
          </a:custGeom>
          <a:solidFill>
            <a:srgbClr val="000000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8" name="Freeform 41"/>
          <p:cNvSpPr>
            <a:spLocks/>
          </p:cNvSpPr>
          <p:nvPr/>
        </p:nvSpPr>
        <p:spPr bwMode="auto">
          <a:xfrm>
            <a:off x="5619750" y="3563938"/>
            <a:ext cx="481013" cy="695325"/>
          </a:xfrm>
          <a:custGeom>
            <a:avLst/>
            <a:gdLst>
              <a:gd name="T0" fmla="*/ 0 w 269"/>
              <a:gd name="T1" fmla="*/ 2147483647 h 418"/>
              <a:gd name="T2" fmla="*/ 2147483647 w 269"/>
              <a:gd name="T3" fmla="*/ 0 h 418"/>
              <a:gd name="T4" fmla="*/ 2147483647 w 269"/>
              <a:gd name="T5" fmla="*/ 2147483647 h 418"/>
              <a:gd name="T6" fmla="*/ 2147483647 w 269"/>
              <a:gd name="T7" fmla="*/ 2147483647 h 418"/>
              <a:gd name="T8" fmla="*/ 2147483647 w 269"/>
              <a:gd name="T9" fmla="*/ 2147483647 h 418"/>
              <a:gd name="T10" fmla="*/ 2147483647 w 269"/>
              <a:gd name="T11" fmla="*/ 2147483647 h 418"/>
              <a:gd name="T12" fmla="*/ 2147483647 w 269"/>
              <a:gd name="T13" fmla="*/ 2147483647 h 418"/>
              <a:gd name="T14" fmla="*/ 2147483647 w 269"/>
              <a:gd name="T15" fmla="*/ 2147483647 h 418"/>
              <a:gd name="T16" fmla="*/ 2147483647 w 269"/>
              <a:gd name="T17" fmla="*/ 2147483647 h 418"/>
              <a:gd name="T18" fmla="*/ 2147483647 w 269"/>
              <a:gd name="T19" fmla="*/ 2147483647 h 418"/>
              <a:gd name="T20" fmla="*/ 2147483647 w 269"/>
              <a:gd name="T21" fmla="*/ 2147483647 h 418"/>
              <a:gd name="T22" fmla="*/ 2147483647 w 269"/>
              <a:gd name="T23" fmla="*/ 2147483647 h 418"/>
              <a:gd name="T24" fmla="*/ 0 w 269"/>
              <a:gd name="T25" fmla="*/ 2147483647 h 418"/>
              <a:gd name="T26" fmla="*/ 0 w 269"/>
              <a:gd name="T27" fmla="*/ 2147483647 h 418"/>
              <a:gd name="T28" fmla="*/ 0 w 269"/>
              <a:gd name="T29" fmla="*/ 2147483647 h 41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69"/>
              <a:gd name="T46" fmla="*/ 0 h 418"/>
              <a:gd name="T47" fmla="*/ 269 w 269"/>
              <a:gd name="T48" fmla="*/ 418 h 41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69" h="418">
                <a:moveTo>
                  <a:pt x="0" y="20"/>
                </a:moveTo>
                <a:lnTo>
                  <a:pt x="168" y="0"/>
                </a:lnTo>
                <a:lnTo>
                  <a:pt x="228" y="188"/>
                </a:lnTo>
                <a:lnTo>
                  <a:pt x="268" y="228"/>
                </a:lnTo>
                <a:lnTo>
                  <a:pt x="238" y="278"/>
                </a:lnTo>
                <a:lnTo>
                  <a:pt x="268" y="337"/>
                </a:lnTo>
                <a:lnTo>
                  <a:pt x="89" y="357"/>
                </a:lnTo>
                <a:lnTo>
                  <a:pt x="89" y="397"/>
                </a:lnTo>
                <a:lnTo>
                  <a:pt x="69" y="417"/>
                </a:lnTo>
                <a:lnTo>
                  <a:pt x="49" y="357"/>
                </a:lnTo>
                <a:lnTo>
                  <a:pt x="30" y="407"/>
                </a:lnTo>
                <a:lnTo>
                  <a:pt x="10" y="397"/>
                </a:lnTo>
                <a:lnTo>
                  <a:pt x="0" y="357"/>
                </a:lnTo>
                <a:lnTo>
                  <a:pt x="0" y="308"/>
                </a:lnTo>
                <a:lnTo>
                  <a:pt x="0" y="20"/>
                </a:lnTo>
              </a:path>
            </a:pathLst>
          </a:custGeom>
          <a:solidFill>
            <a:srgbClr val="000000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9" name="Freeform 43"/>
          <p:cNvSpPr>
            <a:spLocks/>
          </p:cNvSpPr>
          <p:nvPr/>
        </p:nvSpPr>
        <p:spPr bwMode="auto">
          <a:xfrm>
            <a:off x="6165850" y="2586038"/>
            <a:ext cx="609600" cy="609600"/>
          </a:xfrm>
          <a:custGeom>
            <a:avLst/>
            <a:gdLst>
              <a:gd name="T0" fmla="*/ 2147483647 w 289"/>
              <a:gd name="T1" fmla="*/ 2147483647 h 312"/>
              <a:gd name="T2" fmla="*/ 2147483647 w 289"/>
              <a:gd name="T3" fmla="*/ 2147483647 h 312"/>
              <a:gd name="T4" fmla="*/ 0 w 289"/>
              <a:gd name="T5" fmla="*/ 2147483647 h 312"/>
              <a:gd name="T6" fmla="*/ 2147483647 w 289"/>
              <a:gd name="T7" fmla="*/ 2147483647 h 312"/>
              <a:gd name="T8" fmla="*/ 2147483647 w 289"/>
              <a:gd name="T9" fmla="*/ 2147483647 h 312"/>
              <a:gd name="T10" fmla="*/ 2147483647 w 289"/>
              <a:gd name="T11" fmla="*/ 2147483647 h 312"/>
              <a:gd name="T12" fmla="*/ 2147483647 w 289"/>
              <a:gd name="T13" fmla="*/ 2147483647 h 312"/>
              <a:gd name="T14" fmla="*/ 2147483647 w 289"/>
              <a:gd name="T15" fmla="*/ 2147483647 h 312"/>
              <a:gd name="T16" fmla="*/ 2147483647 w 289"/>
              <a:gd name="T17" fmla="*/ 2147483647 h 312"/>
              <a:gd name="T18" fmla="*/ 2147483647 w 289"/>
              <a:gd name="T19" fmla="*/ 2147483647 h 312"/>
              <a:gd name="T20" fmla="*/ 2147483647 w 289"/>
              <a:gd name="T21" fmla="*/ 2147483647 h 312"/>
              <a:gd name="T22" fmla="*/ 2147483647 w 289"/>
              <a:gd name="T23" fmla="*/ 2147483647 h 312"/>
              <a:gd name="T24" fmla="*/ 2147483647 w 289"/>
              <a:gd name="T25" fmla="*/ 2147483647 h 312"/>
              <a:gd name="T26" fmla="*/ 2147483647 w 289"/>
              <a:gd name="T27" fmla="*/ 2147483647 h 312"/>
              <a:gd name="T28" fmla="*/ 2147483647 w 289"/>
              <a:gd name="T29" fmla="*/ 2147483647 h 312"/>
              <a:gd name="T30" fmla="*/ 2147483647 w 289"/>
              <a:gd name="T31" fmla="*/ 2147483647 h 312"/>
              <a:gd name="T32" fmla="*/ 2147483647 w 289"/>
              <a:gd name="T33" fmla="*/ 0 h 312"/>
              <a:gd name="T34" fmla="*/ 2147483647 w 289"/>
              <a:gd name="T35" fmla="*/ 2147483647 h 312"/>
              <a:gd name="T36" fmla="*/ 2147483647 w 289"/>
              <a:gd name="T37" fmla="*/ 2147483647 h 312"/>
              <a:gd name="T38" fmla="*/ 2147483647 w 289"/>
              <a:gd name="T39" fmla="*/ 2147483647 h 312"/>
              <a:gd name="T40" fmla="*/ 2147483647 w 289"/>
              <a:gd name="T41" fmla="*/ 2147483647 h 31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9"/>
              <a:gd name="T64" fmla="*/ 0 h 312"/>
              <a:gd name="T65" fmla="*/ 289 w 289"/>
              <a:gd name="T66" fmla="*/ 312 h 31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9" h="312">
                <a:moveTo>
                  <a:pt x="30" y="160"/>
                </a:moveTo>
                <a:lnTo>
                  <a:pt x="10" y="160"/>
                </a:lnTo>
                <a:lnTo>
                  <a:pt x="0" y="210"/>
                </a:lnTo>
                <a:lnTo>
                  <a:pt x="10" y="261"/>
                </a:lnTo>
                <a:lnTo>
                  <a:pt x="49" y="290"/>
                </a:lnTo>
                <a:lnTo>
                  <a:pt x="59" y="311"/>
                </a:lnTo>
                <a:lnTo>
                  <a:pt x="119" y="290"/>
                </a:lnTo>
                <a:lnTo>
                  <a:pt x="179" y="251"/>
                </a:lnTo>
                <a:lnTo>
                  <a:pt x="198" y="160"/>
                </a:lnTo>
                <a:lnTo>
                  <a:pt x="238" y="140"/>
                </a:lnTo>
                <a:lnTo>
                  <a:pt x="258" y="80"/>
                </a:lnTo>
                <a:lnTo>
                  <a:pt x="288" y="70"/>
                </a:lnTo>
                <a:lnTo>
                  <a:pt x="248" y="60"/>
                </a:lnTo>
                <a:lnTo>
                  <a:pt x="179" y="100"/>
                </a:lnTo>
                <a:lnTo>
                  <a:pt x="169" y="60"/>
                </a:lnTo>
                <a:lnTo>
                  <a:pt x="99" y="60"/>
                </a:lnTo>
                <a:lnTo>
                  <a:pt x="89" y="0"/>
                </a:lnTo>
                <a:lnTo>
                  <a:pt x="69" y="20"/>
                </a:lnTo>
                <a:lnTo>
                  <a:pt x="79" y="110"/>
                </a:lnTo>
                <a:lnTo>
                  <a:pt x="49" y="110"/>
                </a:lnTo>
                <a:lnTo>
                  <a:pt x="30" y="160"/>
                </a:lnTo>
              </a:path>
            </a:pathLst>
          </a:custGeom>
          <a:solidFill>
            <a:schemeClr val="accent4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0" name="Freeform 44"/>
          <p:cNvSpPr>
            <a:spLocks/>
          </p:cNvSpPr>
          <p:nvPr/>
        </p:nvSpPr>
        <p:spPr bwMode="auto">
          <a:xfrm>
            <a:off x="6313488" y="2343150"/>
            <a:ext cx="695325" cy="439738"/>
          </a:xfrm>
          <a:custGeom>
            <a:avLst/>
            <a:gdLst>
              <a:gd name="T0" fmla="*/ 2147483647 w 390"/>
              <a:gd name="T1" fmla="*/ 2147483647 h 264"/>
              <a:gd name="T2" fmla="*/ 0 w 390"/>
              <a:gd name="T3" fmla="*/ 2147483647 h 264"/>
              <a:gd name="T4" fmla="*/ 2147483647 w 390"/>
              <a:gd name="T5" fmla="*/ 2147483647 h 264"/>
              <a:gd name="T6" fmla="*/ 2147483647 w 390"/>
              <a:gd name="T7" fmla="*/ 2147483647 h 264"/>
              <a:gd name="T8" fmla="*/ 2147483647 w 390"/>
              <a:gd name="T9" fmla="*/ 2147483647 h 264"/>
              <a:gd name="T10" fmla="*/ 2147483647 w 390"/>
              <a:gd name="T11" fmla="*/ 2147483647 h 264"/>
              <a:gd name="T12" fmla="*/ 2147483647 w 390"/>
              <a:gd name="T13" fmla="*/ 2147483647 h 264"/>
              <a:gd name="T14" fmla="*/ 2147483647 w 390"/>
              <a:gd name="T15" fmla="*/ 2147483647 h 264"/>
              <a:gd name="T16" fmla="*/ 2147483647 w 390"/>
              <a:gd name="T17" fmla="*/ 2147483647 h 264"/>
              <a:gd name="T18" fmla="*/ 2147483647 w 390"/>
              <a:gd name="T19" fmla="*/ 2147483647 h 264"/>
              <a:gd name="T20" fmla="*/ 2147483647 w 390"/>
              <a:gd name="T21" fmla="*/ 2147483647 h 264"/>
              <a:gd name="T22" fmla="*/ 2147483647 w 390"/>
              <a:gd name="T23" fmla="*/ 2147483647 h 264"/>
              <a:gd name="T24" fmla="*/ 2147483647 w 390"/>
              <a:gd name="T25" fmla="*/ 0 h 264"/>
              <a:gd name="T26" fmla="*/ 2147483647 w 390"/>
              <a:gd name="T27" fmla="*/ 2147483647 h 264"/>
              <a:gd name="T28" fmla="*/ 2147483647 w 390"/>
              <a:gd name="T29" fmla="*/ 2147483647 h 26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90"/>
              <a:gd name="T46" fmla="*/ 0 h 264"/>
              <a:gd name="T47" fmla="*/ 390 w 390"/>
              <a:gd name="T48" fmla="*/ 264 h 26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90" h="264">
                <a:moveTo>
                  <a:pt x="30" y="40"/>
                </a:moveTo>
                <a:lnTo>
                  <a:pt x="0" y="70"/>
                </a:lnTo>
                <a:lnTo>
                  <a:pt x="20" y="202"/>
                </a:lnTo>
                <a:lnTo>
                  <a:pt x="30" y="263"/>
                </a:lnTo>
                <a:lnTo>
                  <a:pt x="99" y="253"/>
                </a:lnTo>
                <a:lnTo>
                  <a:pt x="348" y="202"/>
                </a:lnTo>
                <a:lnTo>
                  <a:pt x="369" y="202"/>
                </a:lnTo>
                <a:lnTo>
                  <a:pt x="389" y="141"/>
                </a:lnTo>
                <a:lnTo>
                  <a:pt x="359" y="111"/>
                </a:lnTo>
                <a:lnTo>
                  <a:pt x="379" y="30"/>
                </a:lnTo>
                <a:lnTo>
                  <a:pt x="348" y="20"/>
                </a:lnTo>
                <a:lnTo>
                  <a:pt x="348" y="10"/>
                </a:lnTo>
                <a:lnTo>
                  <a:pt x="329" y="0"/>
                </a:lnTo>
                <a:lnTo>
                  <a:pt x="49" y="50"/>
                </a:lnTo>
                <a:lnTo>
                  <a:pt x="30" y="40"/>
                </a:lnTo>
              </a:path>
            </a:pathLst>
          </a:custGeom>
          <a:solidFill>
            <a:schemeClr val="accent4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1" name="Freeform 45"/>
          <p:cNvSpPr>
            <a:spLocks/>
          </p:cNvSpPr>
          <p:nvPr/>
        </p:nvSpPr>
        <p:spPr bwMode="auto">
          <a:xfrm>
            <a:off x="6927850" y="2357438"/>
            <a:ext cx="179388" cy="334962"/>
          </a:xfrm>
          <a:custGeom>
            <a:avLst/>
            <a:gdLst>
              <a:gd name="T0" fmla="*/ 2147483647 w 100"/>
              <a:gd name="T1" fmla="*/ 0 h 201"/>
              <a:gd name="T2" fmla="*/ 2147483647 w 100"/>
              <a:gd name="T3" fmla="*/ 0 h 201"/>
              <a:gd name="T4" fmla="*/ 2147483647 w 100"/>
              <a:gd name="T5" fmla="*/ 2147483647 h 201"/>
              <a:gd name="T6" fmla="*/ 2147483647 w 100"/>
              <a:gd name="T7" fmla="*/ 2147483647 h 201"/>
              <a:gd name="T8" fmla="*/ 2147483647 w 100"/>
              <a:gd name="T9" fmla="*/ 2147483647 h 201"/>
              <a:gd name="T10" fmla="*/ 2147483647 w 100"/>
              <a:gd name="T11" fmla="*/ 2147483647 h 201"/>
              <a:gd name="T12" fmla="*/ 2147483647 w 100"/>
              <a:gd name="T13" fmla="*/ 2147483647 h 201"/>
              <a:gd name="T14" fmla="*/ 2147483647 w 100"/>
              <a:gd name="T15" fmla="*/ 2147483647 h 201"/>
              <a:gd name="T16" fmla="*/ 2147483647 w 100"/>
              <a:gd name="T17" fmla="*/ 2147483647 h 201"/>
              <a:gd name="T18" fmla="*/ 2147483647 w 100"/>
              <a:gd name="T19" fmla="*/ 2147483647 h 201"/>
              <a:gd name="T20" fmla="*/ 2147483647 w 100"/>
              <a:gd name="T21" fmla="*/ 2147483647 h 201"/>
              <a:gd name="T22" fmla="*/ 0 w 100"/>
              <a:gd name="T23" fmla="*/ 2147483647 h 201"/>
              <a:gd name="T24" fmla="*/ 2147483647 w 100"/>
              <a:gd name="T25" fmla="*/ 0 h 20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0"/>
              <a:gd name="T40" fmla="*/ 0 h 201"/>
              <a:gd name="T41" fmla="*/ 100 w 100"/>
              <a:gd name="T42" fmla="*/ 201 h 20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0" h="201">
                <a:moveTo>
                  <a:pt x="10" y="0"/>
                </a:moveTo>
                <a:lnTo>
                  <a:pt x="39" y="0"/>
                </a:lnTo>
                <a:lnTo>
                  <a:pt x="89" y="30"/>
                </a:lnTo>
                <a:lnTo>
                  <a:pt x="79" y="49"/>
                </a:lnTo>
                <a:lnTo>
                  <a:pt x="99" y="70"/>
                </a:lnTo>
                <a:lnTo>
                  <a:pt x="99" y="169"/>
                </a:lnTo>
                <a:lnTo>
                  <a:pt x="79" y="200"/>
                </a:lnTo>
                <a:lnTo>
                  <a:pt x="59" y="190"/>
                </a:lnTo>
                <a:lnTo>
                  <a:pt x="39" y="190"/>
                </a:lnTo>
                <a:lnTo>
                  <a:pt x="10" y="169"/>
                </a:lnTo>
                <a:lnTo>
                  <a:pt x="29" y="109"/>
                </a:lnTo>
                <a:lnTo>
                  <a:pt x="0" y="80"/>
                </a:lnTo>
                <a:lnTo>
                  <a:pt x="10" y="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2" name="Freeform 46"/>
          <p:cNvSpPr>
            <a:spLocks/>
          </p:cNvSpPr>
          <p:nvPr/>
        </p:nvSpPr>
        <p:spPr bwMode="auto">
          <a:xfrm>
            <a:off x="6367463" y="1863725"/>
            <a:ext cx="785812" cy="584200"/>
          </a:xfrm>
          <a:custGeom>
            <a:avLst/>
            <a:gdLst>
              <a:gd name="T0" fmla="*/ 2147483647 w 440"/>
              <a:gd name="T1" fmla="*/ 2147483647 h 350"/>
              <a:gd name="T2" fmla="*/ 2147483647 w 440"/>
              <a:gd name="T3" fmla="*/ 2147483647 h 350"/>
              <a:gd name="T4" fmla="*/ 2147483647 w 440"/>
              <a:gd name="T5" fmla="*/ 2147483647 h 350"/>
              <a:gd name="T6" fmla="*/ 2147483647 w 440"/>
              <a:gd name="T7" fmla="*/ 2147483647 h 350"/>
              <a:gd name="T8" fmla="*/ 2147483647 w 440"/>
              <a:gd name="T9" fmla="*/ 2147483647 h 350"/>
              <a:gd name="T10" fmla="*/ 2147483647 w 440"/>
              <a:gd name="T11" fmla="*/ 2147483647 h 350"/>
              <a:gd name="T12" fmla="*/ 2147483647 w 440"/>
              <a:gd name="T13" fmla="*/ 2147483647 h 350"/>
              <a:gd name="T14" fmla="*/ 2147483647 w 440"/>
              <a:gd name="T15" fmla="*/ 2147483647 h 350"/>
              <a:gd name="T16" fmla="*/ 2147483647 w 440"/>
              <a:gd name="T17" fmla="*/ 2147483647 h 350"/>
              <a:gd name="T18" fmla="*/ 2147483647 w 440"/>
              <a:gd name="T19" fmla="*/ 2147483647 h 350"/>
              <a:gd name="T20" fmla="*/ 2147483647 w 440"/>
              <a:gd name="T21" fmla="*/ 2147483647 h 350"/>
              <a:gd name="T22" fmla="*/ 2147483647 w 440"/>
              <a:gd name="T23" fmla="*/ 2147483647 h 350"/>
              <a:gd name="T24" fmla="*/ 2147483647 w 440"/>
              <a:gd name="T25" fmla="*/ 0 h 350"/>
              <a:gd name="T26" fmla="*/ 2147483647 w 440"/>
              <a:gd name="T27" fmla="*/ 2147483647 h 350"/>
              <a:gd name="T28" fmla="*/ 2147483647 w 440"/>
              <a:gd name="T29" fmla="*/ 2147483647 h 350"/>
              <a:gd name="T30" fmla="*/ 2147483647 w 440"/>
              <a:gd name="T31" fmla="*/ 2147483647 h 350"/>
              <a:gd name="T32" fmla="*/ 2147483647 w 440"/>
              <a:gd name="T33" fmla="*/ 2147483647 h 350"/>
              <a:gd name="T34" fmla="*/ 2147483647 w 440"/>
              <a:gd name="T35" fmla="*/ 2147483647 h 350"/>
              <a:gd name="T36" fmla="*/ 2147483647 w 440"/>
              <a:gd name="T37" fmla="*/ 2147483647 h 350"/>
              <a:gd name="T38" fmla="*/ 2147483647 w 440"/>
              <a:gd name="T39" fmla="*/ 2147483647 h 350"/>
              <a:gd name="T40" fmla="*/ 2147483647 w 440"/>
              <a:gd name="T41" fmla="*/ 2147483647 h 350"/>
              <a:gd name="T42" fmla="*/ 2147483647 w 440"/>
              <a:gd name="T43" fmla="*/ 2147483647 h 350"/>
              <a:gd name="T44" fmla="*/ 2147483647 w 440"/>
              <a:gd name="T45" fmla="*/ 2147483647 h 350"/>
              <a:gd name="T46" fmla="*/ 2147483647 w 440"/>
              <a:gd name="T47" fmla="*/ 2147483647 h 350"/>
              <a:gd name="T48" fmla="*/ 2147483647 w 440"/>
              <a:gd name="T49" fmla="*/ 2147483647 h 350"/>
              <a:gd name="T50" fmla="*/ 2147483647 w 440"/>
              <a:gd name="T51" fmla="*/ 2147483647 h 350"/>
              <a:gd name="T52" fmla="*/ 2147483647 w 440"/>
              <a:gd name="T53" fmla="*/ 2147483647 h 350"/>
              <a:gd name="T54" fmla="*/ 2147483647 w 440"/>
              <a:gd name="T55" fmla="*/ 2147483647 h 350"/>
              <a:gd name="T56" fmla="*/ 0 w 440"/>
              <a:gd name="T57" fmla="*/ 2147483647 h 350"/>
              <a:gd name="T58" fmla="*/ 2147483647 w 440"/>
              <a:gd name="T59" fmla="*/ 2147483647 h 350"/>
              <a:gd name="T60" fmla="*/ 2147483647 w 440"/>
              <a:gd name="T61" fmla="*/ 2147483647 h 35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40"/>
              <a:gd name="T94" fmla="*/ 0 h 350"/>
              <a:gd name="T95" fmla="*/ 440 w 440"/>
              <a:gd name="T96" fmla="*/ 350 h 35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40" h="350">
                <a:moveTo>
                  <a:pt x="40" y="229"/>
                </a:moveTo>
                <a:lnTo>
                  <a:pt x="79" y="209"/>
                </a:lnTo>
                <a:lnTo>
                  <a:pt x="130" y="209"/>
                </a:lnTo>
                <a:lnTo>
                  <a:pt x="149" y="189"/>
                </a:lnTo>
                <a:lnTo>
                  <a:pt x="169" y="189"/>
                </a:lnTo>
                <a:lnTo>
                  <a:pt x="179" y="169"/>
                </a:lnTo>
                <a:lnTo>
                  <a:pt x="199" y="159"/>
                </a:lnTo>
                <a:lnTo>
                  <a:pt x="189" y="120"/>
                </a:lnTo>
                <a:lnTo>
                  <a:pt x="179" y="109"/>
                </a:lnTo>
                <a:lnTo>
                  <a:pt x="199" y="79"/>
                </a:lnTo>
                <a:lnTo>
                  <a:pt x="209" y="79"/>
                </a:lnTo>
                <a:lnTo>
                  <a:pt x="269" y="20"/>
                </a:lnTo>
                <a:lnTo>
                  <a:pt x="339" y="0"/>
                </a:lnTo>
                <a:lnTo>
                  <a:pt x="349" y="59"/>
                </a:lnTo>
                <a:lnTo>
                  <a:pt x="359" y="49"/>
                </a:lnTo>
                <a:lnTo>
                  <a:pt x="379" y="69"/>
                </a:lnTo>
                <a:lnTo>
                  <a:pt x="379" y="130"/>
                </a:lnTo>
                <a:lnTo>
                  <a:pt x="398" y="179"/>
                </a:lnTo>
                <a:lnTo>
                  <a:pt x="409" y="249"/>
                </a:lnTo>
                <a:lnTo>
                  <a:pt x="409" y="308"/>
                </a:lnTo>
                <a:lnTo>
                  <a:pt x="439" y="319"/>
                </a:lnTo>
                <a:lnTo>
                  <a:pt x="419" y="349"/>
                </a:lnTo>
                <a:lnTo>
                  <a:pt x="369" y="319"/>
                </a:lnTo>
                <a:lnTo>
                  <a:pt x="339" y="319"/>
                </a:lnTo>
                <a:lnTo>
                  <a:pt x="319" y="308"/>
                </a:lnTo>
                <a:lnTo>
                  <a:pt x="319" y="299"/>
                </a:lnTo>
                <a:lnTo>
                  <a:pt x="299" y="289"/>
                </a:lnTo>
                <a:lnTo>
                  <a:pt x="10" y="339"/>
                </a:lnTo>
                <a:lnTo>
                  <a:pt x="0" y="329"/>
                </a:lnTo>
                <a:lnTo>
                  <a:pt x="49" y="259"/>
                </a:lnTo>
                <a:lnTo>
                  <a:pt x="40" y="229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3" name="Freeform 47"/>
          <p:cNvSpPr>
            <a:spLocks/>
          </p:cNvSpPr>
          <p:nvPr/>
        </p:nvSpPr>
        <p:spPr bwMode="auto">
          <a:xfrm>
            <a:off x="6973888" y="1830388"/>
            <a:ext cx="214312" cy="352425"/>
          </a:xfrm>
          <a:custGeom>
            <a:avLst/>
            <a:gdLst>
              <a:gd name="T0" fmla="*/ 0 w 121"/>
              <a:gd name="T1" fmla="*/ 2147483647 h 212"/>
              <a:gd name="T2" fmla="*/ 2147483647 w 121"/>
              <a:gd name="T3" fmla="*/ 0 h 212"/>
              <a:gd name="T4" fmla="*/ 2147483647 w 121"/>
              <a:gd name="T5" fmla="*/ 2147483647 h 212"/>
              <a:gd name="T6" fmla="*/ 2147483647 w 121"/>
              <a:gd name="T7" fmla="*/ 2147483647 h 212"/>
              <a:gd name="T8" fmla="*/ 2147483647 w 121"/>
              <a:gd name="T9" fmla="*/ 2147483647 h 212"/>
              <a:gd name="T10" fmla="*/ 2147483647 w 121"/>
              <a:gd name="T11" fmla="*/ 2147483647 h 212"/>
              <a:gd name="T12" fmla="*/ 2147483647 w 121"/>
              <a:gd name="T13" fmla="*/ 2147483647 h 212"/>
              <a:gd name="T14" fmla="*/ 2147483647 w 121"/>
              <a:gd name="T15" fmla="*/ 2147483647 h 212"/>
              <a:gd name="T16" fmla="*/ 2147483647 w 121"/>
              <a:gd name="T17" fmla="*/ 2147483647 h 212"/>
              <a:gd name="T18" fmla="*/ 0 w 121"/>
              <a:gd name="T19" fmla="*/ 2147483647 h 2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1"/>
              <a:gd name="T31" fmla="*/ 0 h 212"/>
              <a:gd name="T32" fmla="*/ 121 w 121"/>
              <a:gd name="T33" fmla="*/ 212 h 2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1" h="212">
                <a:moveTo>
                  <a:pt x="0" y="20"/>
                </a:moveTo>
                <a:lnTo>
                  <a:pt x="89" y="0"/>
                </a:lnTo>
                <a:lnTo>
                  <a:pt x="120" y="50"/>
                </a:lnTo>
                <a:lnTo>
                  <a:pt x="100" y="70"/>
                </a:lnTo>
                <a:lnTo>
                  <a:pt x="110" y="201"/>
                </a:lnTo>
                <a:lnTo>
                  <a:pt x="60" y="211"/>
                </a:lnTo>
                <a:lnTo>
                  <a:pt x="40" y="160"/>
                </a:lnTo>
                <a:lnTo>
                  <a:pt x="30" y="90"/>
                </a:lnTo>
                <a:lnTo>
                  <a:pt x="10" y="70"/>
                </a:lnTo>
                <a:lnTo>
                  <a:pt x="0" y="2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4" name="Freeform 48"/>
          <p:cNvSpPr>
            <a:spLocks/>
          </p:cNvSpPr>
          <p:nvPr/>
        </p:nvSpPr>
        <p:spPr bwMode="auto">
          <a:xfrm>
            <a:off x="7102475" y="2247900"/>
            <a:ext cx="228600" cy="166688"/>
          </a:xfrm>
          <a:custGeom>
            <a:avLst/>
            <a:gdLst>
              <a:gd name="T0" fmla="*/ 0 w 128"/>
              <a:gd name="T1" fmla="*/ 2147483647 h 100"/>
              <a:gd name="T2" fmla="*/ 2147483647 w 128"/>
              <a:gd name="T3" fmla="*/ 0 h 100"/>
              <a:gd name="T4" fmla="*/ 2147483647 w 128"/>
              <a:gd name="T5" fmla="*/ 2147483647 h 100"/>
              <a:gd name="T6" fmla="*/ 2147483647 w 128"/>
              <a:gd name="T7" fmla="*/ 2147483647 h 100"/>
              <a:gd name="T8" fmla="*/ 2147483647 w 128"/>
              <a:gd name="T9" fmla="*/ 2147483647 h 100"/>
              <a:gd name="T10" fmla="*/ 2147483647 w 128"/>
              <a:gd name="T11" fmla="*/ 2147483647 h 100"/>
              <a:gd name="T12" fmla="*/ 0 w 128"/>
              <a:gd name="T13" fmla="*/ 2147483647 h 100"/>
              <a:gd name="T14" fmla="*/ 0 w 128"/>
              <a:gd name="T15" fmla="*/ 2147483647 h 1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8"/>
              <a:gd name="T25" fmla="*/ 0 h 100"/>
              <a:gd name="T26" fmla="*/ 128 w 128"/>
              <a:gd name="T27" fmla="*/ 100 h 1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8" h="100">
                <a:moveTo>
                  <a:pt x="0" y="20"/>
                </a:moveTo>
                <a:lnTo>
                  <a:pt x="97" y="0"/>
                </a:lnTo>
                <a:lnTo>
                  <a:pt x="127" y="39"/>
                </a:lnTo>
                <a:lnTo>
                  <a:pt x="107" y="59"/>
                </a:lnTo>
                <a:lnTo>
                  <a:pt x="78" y="49"/>
                </a:lnTo>
                <a:lnTo>
                  <a:pt x="29" y="99"/>
                </a:lnTo>
                <a:lnTo>
                  <a:pt x="0" y="69"/>
                </a:lnTo>
                <a:lnTo>
                  <a:pt x="0" y="2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5" name="Freeform 49"/>
          <p:cNvSpPr>
            <a:spLocks/>
          </p:cNvSpPr>
          <p:nvPr/>
        </p:nvSpPr>
        <p:spPr bwMode="auto">
          <a:xfrm>
            <a:off x="7131050" y="1744663"/>
            <a:ext cx="233363" cy="415925"/>
          </a:xfrm>
          <a:custGeom>
            <a:avLst/>
            <a:gdLst>
              <a:gd name="T0" fmla="*/ 2147483647 w 130"/>
              <a:gd name="T1" fmla="*/ 0 h 251"/>
              <a:gd name="T2" fmla="*/ 0 w 130"/>
              <a:gd name="T3" fmla="*/ 2147483647 h 251"/>
              <a:gd name="T4" fmla="*/ 2147483647 w 130"/>
              <a:gd name="T5" fmla="*/ 2147483647 h 251"/>
              <a:gd name="T6" fmla="*/ 2147483647 w 130"/>
              <a:gd name="T7" fmla="*/ 2147483647 h 251"/>
              <a:gd name="T8" fmla="*/ 2147483647 w 130"/>
              <a:gd name="T9" fmla="*/ 2147483647 h 251"/>
              <a:gd name="T10" fmla="*/ 2147483647 w 130"/>
              <a:gd name="T11" fmla="*/ 2147483647 h 251"/>
              <a:gd name="T12" fmla="*/ 2147483647 w 130"/>
              <a:gd name="T13" fmla="*/ 2147483647 h 251"/>
              <a:gd name="T14" fmla="*/ 2147483647 w 130"/>
              <a:gd name="T15" fmla="*/ 2147483647 h 251"/>
              <a:gd name="T16" fmla="*/ 2147483647 w 130"/>
              <a:gd name="T17" fmla="*/ 2147483647 h 251"/>
              <a:gd name="T18" fmla="*/ 2147483647 w 130"/>
              <a:gd name="T19" fmla="*/ 2147483647 h 251"/>
              <a:gd name="T20" fmla="*/ 2147483647 w 130"/>
              <a:gd name="T21" fmla="*/ 2147483647 h 251"/>
              <a:gd name="T22" fmla="*/ 2147483647 w 130"/>
              <a:gd name="T23" fmla="*/ 2147483647 h 251"/>
              <a:gd name="T24" fmla="*/ 2147483647 w 130"/>
              <a:gd name="T25" fmla="*/ 0 h 2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0"/>
              <a:gd name="T40" fmla="*/ 0 h 251"/>
              <a:gd name="T41" fmla="*/ 130 w 130"/>
              <a:gd name="T42" fmla="*/ 251 h 2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0" h="251">
                <a:moveTo>
                  <a:pt x="30" y="0"/>
                </a:moveTo>
                <a:lnTo>
                  <a:pt x="0" y="50"/>
                </a:lnTo>
                <a:lnTo>
                  <a:pt x="30" y="100"/>
                </a:lnTo>
                <a:lnTo>
                  <a:pt x="10" y="120"/>
                </a:lnTo>
                <a:lnTo>
                  <a:pt x="20" y="250"/>
                </a:lnTo>
                <a:lnTo>
                  <a:pt x="89" y="230"/>
                </a:lnTo>
                <a:lnTo>
                  <a:pt x="109" y="230"/>
                </a:lnTo>
                <a:lnTo>
                  <a:pt x="119" y="210"/>
                </a:lnTo>
                <a:lnTo>
                  <a:pt x="119" y="189"/>
                </a:lnTo>
                <a:lnTo>
                  <a:pt x="129" y="169"/>
                </a:lnTo>
                <a:lnTo>
                  <a:pt x="89" y="159"/>
                </a:lnTo>
                <a:lnTo>
                  <a:pt x="40" y="20"/>
                </a:lnTo>
                <a:lnTo>
                  <a:pt x="30" y="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7" name="Freeform 51"/>
          <p:cNvSpPr>
            <a:spLocks/>
          </p:cNvSpPr>
          <p:nvPr/>
        </p:nvSpPr>
        <p:spPr bwMode="auto">
          <a:xfrm>
            <a:off x="1392238" y="1811338"/>
            <a:ext cx="981075" cy="703262"/>
          </a:xfrm>
          <a:custGeom>
            <a:avLst/>
            <a:gdLst>
              <a:gd name="T0" fmla="*/ 2147483647 w 549"/>
              <a:gd name="T1" fmla="*/ 0 h 423"/>
              <a:gd name="T2" fmla="*/ 2147483647 w 549"/>
              <a:gd name="T3" fmla="*/ 2147483647 h 423"/>
              <a:gd name="T4" fmla="*/ 2147483647 w 549"/>
              <a:gd name="T5" fmla="*/ 2147483647 h 423"/>
              <a:gd name="T6" fmla="*/ 2147483647 w 549"/>
              <a:gd name="T7" fmla="*/ 2147483647 h 423"/>
              <a:gd name="T8" fmla="*/ 2147483647 w 549"/>
              <a:gd name="T9" fmla="*/ 2147483647 h 423"/>
              <a:gd name="T10" fmla="*/ 2147483647 w 549"/>
              <a:gd name="T11" fmla="*/ 2147483647 h 423"/>
              <a:gd name="T12" fmla="*/ 2147483647 w 549"/>
              <a:gd name="T13" fmla="*/ 2147483647 h 423"/>
              <a:gd name="T14" fmla="*/ 2147483647 w 549"/>
              <a:gd name="T15" fmla="*/ 2147483647 h 423"/>
              <a:gd name="T16" fmla="*/ 2147483647 w 549"/>
              <a:gd name="T17" fmla="*/ 2147483647 h 423"/>
              <a:gd name="T18" fmla="*/ 0 w 549"/>
              <a:gd name="T19" fmla="*/ 2147483647 h 423"/>
              <a:gd name="T20" fmla="*/ 0 w 549"/>
              <a:gd name="T21" fmla="*/ 2147483647 h 423"/>
              <a:gd name="T22" fmla="*/ 2147483647 w 549"/>
              <a:gd name="T23" fmla="*/ 2147483647 h 423"/>
              <a:gd name="T24" fmla="*/ 2147483647 w 549"/>
              <a:gd name="T25" fmla="*/ 2147483647 h 423"/>
              <a:gd name="T26" fmla="*/ 2147483647 w 549"/>
              <a:gd name="T27" fmla="*/ 2147483647 h 423"/>
              <a:gd name="T28" fmla="*/ 2147483647 w 549"/>
              <a:gd name="T29" fmla="*/ 2147483647 h 423"/>
              <a:gd name="T30" fmla="*/ 2147483647 w 549"/>
              <a:gd name="T31" fmla="*/ 2147483647 h 423"/>
              <a:gd name="T32" fmla="*/ 2147483647 w 549"/>
              <a:gd name="T33" fmla="*/ 2147483647 h 423"/>
              <a:gd name="T34" fmla="*/ 2147483647 w 549"/>
              <a:gd name="T35" fmla="*/ 2147483647 h 423"/>
              <a:gd name="T36" fmla="*/ 2147483647 w 549"/>
              <a:gd name="T37" fmla="*/ 2147483647 h 423"/>
              <a:gd name="T38" fmla="*/ 2147483647 w 549"/>
              <a:gd name="T39" fmla="*/ 2147483647 h 423"/>
              <a:gd name="T40" fmla="*/ 2147483647 w 549"/>
              <a:gd name="T41" fmla="*/ 2147483647 h 423"/>
              <a:gd name="T42" fmla="*/ 2147483647 w 549"/>
              <a:gd name="T43" fmla="*/ 2147483647 h 423"/>
              <a:gd name="T44" fmla="*/ 2147483647 w 549"/>
              <a:gd name="T45" fmla="*/ 2147483647 h 423"/>
              <a:gd name="T46" fmla="*/ 2147483647 w 549"/>
              <a:gd name="T47" fmla="*/ 2147483647 h 423"/>
              <a:gd name="T48" fmla="*/ 2147483647 w 549"/>
              <a:gd name="T49" fmla="*/ 2147483647 h 423"/>
              <a:gd name="T50" fmla="*/ 2147483647 w 549"/>
              <a:gd name="T51" fmla="*/ 0 h 423"/>
              <a:gd name="T52" fmla="*/ 2147483647 w 549"/>
              <a:gd name="T53" fmla="*/ 0 h 42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49"/>
              <a:gd name="T82" fmla="*/ 0 h 423"/>
              <a:gd name="T83" fmla="*/ 549 w 549"/>
              <a:gd name="T84" fmla="*/ 423 h 42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49" h="423">
                <a:moveTo>
                  <a:pt x="119" y="0"/>
                </a:moveTo>
                <a:lnTo>
                  <a:pt x="99" y="10"/>
                </a:lnTo>
                <a:lnTo>
                  <a:pt x="89" y="50"/>
                </a:lnTo>
                <a:lnTo>
                  <a:pt x="79" y="80"/>
                </a:lnTo>
                <a:lnTo>
                  <a:pt x="79" y="100"/>
                </a:lnTo>
                <a:lnTo>
                  <a:pt x="69" y="130"/>
                </a:lnTo>
                <a:lnTo>
                  <a:pt x="59" y="161"/>
                </a:lnTo>
                <a:lnTo>
                  <a:pt x="40" y="190"/>
                </a:lnTo>
                <a:lnTo>
                  <a:pt x="20" y="221"/>
                </a:lnTo>
                <a:lnTo>
                  <a:pt x="0" y="261"/>
                </a:lnTo>
                <a:lnTo>
                  <a:pt x="0" y="331"/>
                </a:lnTo>
                <a:lnTo>
                  <a:pt x="309" y="391"/>
                </a:lnTo>
                <a:lnTo>
                  <a:pt x="448" y="422"/>
                </a:lnTo>
                <a:lnTo>
                  <a:pt x="478" y="281"/>
                </a:lnTo>
                <a:lnTo>
                  <a:pt x="498" y="261"/>
                </a:lnTo>
                <a:lnTo>
                  <a:pt x="488" y="231"/>
                </a:lnTo>
                <a:lnTo>
                  <a:pt x="488" y="200"/>
                </a:lnTo>
                <a:lnTo>
                  <a:pt x="548" y="140"/>
                </a:lnTo>
                <a:lnTo>
                  <a:pt x="508" y="90"/>
                </a:lnTo>
                <a:lnTo>
                  <a:pt x="338" y="50"/>
                </a:lnTo>
                <a:lnTo>
                  <a:pt x="319" y="70"/>
                </a:lnTo>
                <a:lnTo>
                  <a:pt x="289" y="39"/>
                </a:lnTo>
                <a:lnTo>
                  <a:pt x="259" y="70"/>
                </a:lnTo>
                <a:lnTo>
                  <a:pt x="228" y="39"/>
                </a:lnTo>
                <a:lnTo>
                  <a:pt x="159" y="50"/>
                </a:lnTo>
                <a:lnTo>
                  <a:pt x="169" y="0"/>
                </a:lnTo>
                <a:lnTo>
                  <a:pt x="119" y="0"/>
                </a:lnTo>
              </a:path>
            </a:pathLst>
          </a:custGeom>
          <a:solidFill>
            <a:srgbClr val="CC99FF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8" name="Freeform 52"/>
          <p:cNvSpPr>
            <a:spLocks/>
          </p:cNvSpPr>
          <p:nvPr/>
        </p:nvSpPr>
        <p:spPr bwMode="auto">
          <a:xfrm>
            <a:off x="1304925" y="2363788"/>
            <a:ext cx="1052513" cy="1498600"/>
          </a:xfrm>
          <a:custGeom>
            <a:avLst/>
            <a:gdLst>
              <a:gd name="T0" fmla="*/ 2147483647 w 590"/>
              <a:gd name="T1" fmla="*/ 0 h 900"/>
              <a:gd name="T2" fmla="*/ 2147483647 w 590"/>
              <a:gd name="T3" fmla="*/ 2147483647 h 900"/>
              <a:gd name="T4" fmla="*/ 2147483647 w 590"/>
              <a:gd name="T5" fmla="*/ 2147483647 h 900"/>
              <a:gd name="T6" fmla="*/ 2147483647 w 590"/>
              <a:gd name="T7" fmla="*/ 2147483647 h 900"/>
              <a:gd name="T8" fmla="*/ 2147483647 w 590"/>
              <a:gd name="T9" fmla="*/ 2147483647 h 900"/>
              <a:gd name="T10" fmla="*/ 2147483647 w 590"/>
              <a:gd name="T11" fmla="*/ 2147483647 h 900"/>
              <a:gd name="T12" fmla="*/ 2147483647 w 590"/>
              <a:gd name="T13" fmla="*/ 2147483647 h 900"/>
              <a:gd name="T14" fmla="*/ 2147483647 w 590"/>
              <a:gd name="T15" fmla="*/ 2147483647 h 900"/>
              <a:gd name="T16" fmla="*/ 2147483647 w 590"/>
              <a:gd name="T17" fmla="*/ 2147483647 h 900"/>
              <a:gd name="T18" fmla="*/ 2147483647 w 590"/>
              <a:gd name="T19" fmla="*/ 2147483647 h 900"/>
              <a:gd name="T20" fmla="*/ 2147483647 w 590"/>
              <a:gd name="T21" fmla="*/ 2147483647 h 900"/>
              <a:gd name="T22" fmla="*/ 2147483647 w 590"/>
              <a:gd name="T23" fmla="*/ 2147483647 h 900"/>
              <a:gd name="T24" fmla="*/ 2147483647 w 590"/>
              <a:gd name="T25" fmla="*/ 2147483647 h 900"/>
              <a:gd name="T26" fmla="*/ 2147483647 w 590"/>
              <a:gd name="T27" fmla="*/ 2147483647 h 900"/>
              <a:gd name="T28" fmla="*/ 2147483647 w 590"/>
              <a:gd name="T29" fmla="*/ 2147483647 h 900"/>
              <a:gd name="T30" fmla="*/ 2147483647 w 590"/>
              <a:gd name="T31" fmla="*/ 2147483647 h 900"/>
              <a:gd name="T32" fmla="*/ 2147483647 w 590"/>
              <a:gd name="T33" fmla="*/ 2147483647 h 900"/>
              <a:gd name="T34" fmla="*/ 2147483647 w 590"/>
              <a:gd name="T35" fmla="*/ 2147483647 h 900"/>
              <a:gd name="T36" fmla="*/ 2147483647 w 590"/>
              <a:gd name="T37" fmla="*/ 2147483647 h 900"/>
              <a:gd name="T38" fmla="*/ 2147483647 w 590"/>
              <a:gd name="T39" fmla="*/ 2147483647 h 900"/>
              <a:gd name="T40" fmla="*/ 2147483647 w 590"/>
              <a:gd name="T41" fmla="*/ 2147483647 h 900"/>
              <a:gd name="T42" fmla="*/ 2147483647 w 590"/>
              <a:gd name="T43" fmla="*/ 2147483647 h 900"/>
              <a:gd name="T44" fmla="*/ 2147483647 w 590"/>
              <a:gd name="T45" fmla="*/ 2147483647 h 900"/>
              <a:gd name="T46" fmla="*/ 2147483647 w 590"/>
              <a:gd name="T47" fmla="*/ 2147483647 h 900"/>
              <a:gd name="T48" fmla="*/ 2147483647 w 590"/>
              <a:gd name="T49" fmla="*/ 2147483647 h 900"/>
              <a:gd name="T50" fmla="*/ 2147483647 w 590"/>
              <a:gd name="T51" fmla="*/ 2147483647 h 900"/>
              <a:gd name="T52" fmla="*/ 2147483647 w 590"/>
              <a:gd name="T53" fmla="*/ 2147483647 h 900"/>
              <a:gd name="T54" fmla="*/ 2147483647 w 590"/>
              <a:gd name="T55" fmla="*/ 2147483647 h 900"/>
              <a:gd name="T56" fmla="*/ 2147483647 w 590"/>
              <a:gd name="T57" fmla="*/ 2147483647 h 900"/>
              <a:gd name="T58" fmla="*/ 2147483647 w 590"/>
              <a:gd name="T59" fmla="*/ 2147483647 h 900"/>
              <a:gd name="T60" fmla="*/ 2147483647 w 590"/>
              <a:gd name="T61" fmla="*/ 2147483647 h 900"/>
              <a:gd name="T62" fmla="*/ 2147483647 w 590"/>
              <a:gd name="T63" fmla="*/ 2147483647 h 900"/>
              <a:gd name="T64" fmla="*/ 2147483647 w 590"/>
              <a:gd name="T65" fmla="*/ 2147483647 h 900"/>
              <a:gd name="T66" fmla="*/ 2147483647 w 590"/>
              <a:gd name="T67" fmla="*/ 2147483647 h 900"/>
              <a:gd name="T68" fmla="*/ 2147483647 w 590"/>
              <a:gd name="T69" fmla="*/ 2147483647 h 900"/>
              <a:gd name="T70" fmla="*/ 2147483647 w 590"/>
              <a:gd name="T71" fmla="*/ 2147483647 h 900"/>
              <a:gd name="T72" fmla="*/ 2147483647 w 590"/>
              <a:gd name="T73" fmla="*/ 2147483647 h 900"/>
              <a:gd name="T74" fmla="*/ 2147483647 w 590"/>
              <a:gd name="T75" fmla="*/ 2147483647 h 900"/>
              <a:gd name="T76" fmla="*/ 2147483647 w 590"/>
              <a:gd name="T77" fmla="*/ 2147483647 h 900"/>
              <a:gd name="T78" fmla="*/ 2147483647 w 590"/>
              <a:gd name="T79" fmla="*/ 2147483647 h 900"/>
              <a:gd name="T80" fmla="*/ 2147483647 w 590"/>
              <a:gd name="T81" fmla="*/ 2147483647 h 900"/>
              <a:gd name="T82" fmla="*/ 2147483647 w 590"/>
              <a:gd name="T83" fmla="*/ 2147483647 h 900"/>
              <a:gd name="T84" fmla="*/ 2147483647 w 590"/>
              <a:gd name="T85" fmla="*/ 2147483647 h 900"/>
              <a:gd name="T86" fmla="*/ 0 w 590"/>
              <a:gd name="T87" fmla="*/ 2147483647 h 900"/>
              <a:gd name="T88" fmla="*/ 2147483647 w 590"/>
              <a:gd name="T89" fmla="*/ 2147483647 h 900"/>
              <a:gd name="T90" fmla="*/ 2147483647 w 590"/>
              <a:gd name="T91" fmla="*/ 2147483647 h 900"/>
              <a:gd name="T92" fmla="*/ 2147483647 w 590"/>
              <a:gd name="T93" fmla="*/ 2147483647 h 900"/>
              <a:gd name="T94" fmla="*/ 2147483647 w 590"/>
              <a:gd name="T95" fmla="*/ 0 h 9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90"/>
              <a:gd name="T145" fmla="*/ 0 h 900"/>
              <a:gd name="T146" fmla="*/ 590 w 590"/>
              <a:gd name="T147" fmla="*/ 900 h 90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90" h="900">
                <a:moveTo>
                  <a:pt x="49" y="0"/>
                </a:moveTo>
                <a:lnTo>
                  <a:pt x="319" y="49"/>
                </a:lnTo>
                <a:lnTo>
                  <a:pt x="259" y="319"/>
                </a:lnTo>
                <a:lnTo>
                  <a:pt x="558" y="719"/>
                </a:lnTo>
                <a:lnTo>
                  <a:pt x="589" y="768"/>
                </a:lnTo>
                <a:lnTo>
                  <a:pt x="558" y="799"/>
                </a:lnTo>
                <a:lnTo>
                  <a:pt x="539" y="839"/>
                </a:lnTo>
                <a:lnTo>
                  <a:pt x="519" y="868"/>
                </a:lnTo>
                <a:lnTo>
                  <a:pt x="539" y="889"/>
                </a:lnTo>
                <a:lnTo>
                  <a:pt x="509" y="899"/>
                </a:lnTo>
                <a:lnTo>
                  <a:pt x="329" y="889"/>
                </a:lnTo>
                <a:lnTo>
                  <a:pt x="319" y="839"/>
                </a:lnTo>
                <a:lnTo>
                  <a:pt x="289" y="799"/>
                </a:lnTo>
                <a:lnTo>
                  <a:pt x="269" y="789"/>
                </a:lnTo>
                <a:lnTo>
                  <a:pt x="259" y="759"/>
                </a:lnTo>
                <a:lnTo>
                  <a:pt x="239" y="739"/>
                </a:lnTo>
                <a:lnTo>
                  <a:pt x="229" y="729"/>
                </a:lnTo>
                <a:lnTo>
                  <a:pt x="219" y="699"/>
                </a:lnTo>
                <a:lnTo>
                  <a:pt x="200" y="689"/>
                </a:lnTo>
                <a:lnTo>
                  <a:pt x="169" y="699"/>
                </a:lnTo>
                <a:lnTo>
                  <a:pt x="139" y="689"/>
                </a:lnTo>
                <a:lnTo>
                  <a:pt x="139" y="679"/>
                </a:lnTo>
                <a:lnTo>
                  <a:pt x="139" y="649"/>
                </a:lnTo>
                <a:lnTo>
                  <a:pt x="129" y="619"/>
                </a:lnTo>
                <a:lnTo>
                  <a:pt x="129" y="599"/>
                </a:lnTo>
                <a:lnTo>
                  <a:pt x="110" y="579"/>
                </a:lnTo>
                <a:lnTo>
                  <a:pt x="120" y="559"/>
                </a:lnTo>
                <a:lnTo>
                  <a:pt x="79" y="519"/>
                </a:lnTo>
                <a:lnTo>
                  <a:pt x="79" y="489"/>
                </a:lnTo>
                <a:lnTo>
                  <a:pt x="100" y="479"/>
                </a:lnTo>
                <a:lnTo>
                  <a:pt x="100" y="459"/>
                </a:lnTo>
                <a:lnTo>
                  <a:pt x="79" y="459"/>
                </a:lnTo>
                <a:lnTo>
                  <a:pt x="69" y="429"/>
                </a:lnTo>
                <a:lnTo>
                  <a:pt x="59" y="389"/>
                </a:lnTo>
                <a:lnTo>
                  <a:pt x="89" y="409"/>
                </a:lnTo>
                <a:lnTo>
                  <a:pt x="79" y="379"/>
                </a:lnTo>
                <a:lnTo>
                  <a:pt x="100" y="379"/>
                </a:lnTo>
                <a:lnTo>
                  <a:pt x="100" y="359"/>
                </a:lnTo>
                <a:lnTo>
                  <a:pt x="79" y="349"/>
                </a:lnTo>
                <a:lnTo>
                  <a:pt x="69" y="369"/>
                </a:lnTo>
                <a:lnTo>
                  <a:pt x="49" y="359"/>
                </a:lnTo>
                <a:lnTo>
                  <a:pt x="10" y="259"/>
                </a:lnTo>
                <a:lnTo>
                  <a:pt x="20" y="189"/>
                </a:lnTo>
                <a:lnTo>
                  <a:pt x="0" y="149"/>
                </a:lnTo>
                <a:lnTo>
                  <a:pt x="10" y="110"/>
                </a:lnTo>
                <a:lnTo>
                  <a:pt x="30" y="110"/>
                </a:lnTo>
                <a:lnTo>
                  <a:pt x="49" y="59"/>
                </a:lnTo>
                <a:lnTo>
                  <a:pt x="49" y="0"/>
                </a:lnTo>
              </a:path>
            </a:pathLst>
          </a:custGeom>
          <a:solidFill>
            <a:srgbClr val="000000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9" name="Freeform 53"/>
          <p:cNvSpPr>
            <a:spLocks/>
          </p:cNvSpPr>
          <p:nvPr/>
        </p:nvSpPr>
        <p:spPr bwMode="auto">
          <a:xfrm>
            <a:off x="1763713" y="2439988"/>
            <a:ext cx="788987" cy="1123950"/>
          </a:xfrm>
          <a:custGeom>
            <a:avLst/>
            <a:gdLst>
              <a:gd name="T0" fmla="*/ 2147483647 w 442"/>
              <a:gd name="T1" fmla="*/ 0 h 674"/>
              <a:gd name="T2" fmla="*/ 0 w 442"/>
              <a:gd name="T3" fmla="*/ 2147483647 h 674"/>
              <a:gd name="T4" fmla="*/ 2147483647 w 442"/>
              <a:gd name="T5" fmla="*/ 2147483647 h 674"/>
              <a:gd name="T6" fmla="*/ 2147483647 w 442"/>
              <a:gd name="T7" fmla="*/ 2147483647 h 674"/>
              <a:gd name="T8" fmla="*/ 2147483647 w 442"/>
              <a:gd name="T9" fmla="*/ 2147483647 h 674"/>
              <a:gd name="T10" fmla="*/ 2147483647 w 442"/>
              <a:gd name="T11" fmla="*/ 2147483647 h 674"/>
              <a:gd name="T12" fmla="*/ 2147483647 w 442"/>
              <a:gd name="T13" fmla="*/ 2147483647 h 674"/>
              <a:gd name="T14" fmla="*/ 2147483647 w 442"/>
              <a:gd name="T15" fmla="*/ 2147483647 h 674"/>
              <a:gd name="T16" fmla="*/ 2147483647 w 442"/>
              <a:gd name="T17" fmla="*/ 2147483647 h 674"/>
              <a:gd name="T18" fmla="*/ 2147483647 w 442"/>
              <a:gd name="T19" fmla="*/ 2147483647 h 674"/>
              <a:gd name="T20" fmla="*/ 2147483647 w 442"/>
              <a:gd name="T21" fmla="*/ 2147483647 h 674"/>
              <a:gd name="T22" fmla="*/ 2147483647 w 442"/>
              <a:gd name="T23" fmla="*/ 0 h 67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42"/>
              <a:gd name="T37" fmla="*/ 0 h 674"/>
              <a:gd name="T38" fmla="*/ 442 w 442"/>
              <a:gd name="T39" fmla="*/ 674 h 67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42" h="674">
                <a:moveTo>
                  <a:pt x="59" y="0"/>
                </a:moveTo>
                <a:lnTo>
                  <a:pt x="0" y="271"/>
                </a:lnTo>
                <a:lnTo>
                  <a:pt x="301" y="673"/>
                </a:lnTo>
                <a:lnTo>
                  <a:pt x="320" y="652"/>
                </a:lnTo>
                <a:lnTo>
                  <a:pt x="320" y="572"/>
                </a:lnTo>
                <a:lnTo>
                  <a:pt x="350" y="582"/>
                </a:lnTo>
                <a:lnTo>
                  <a:pt x="391" y="331"/>
                </a:lnTo>
                <a:lnTo>
                  <a:pt x="420" y="170"/>
                </a:lnTo>
                <a:lnTo>
                  <a:pt x="431" y="120"/>
                </a:lnTo>
                <a:lnTo>
                  <a:pt x="441" y="70"/>
                </a:lnTo>
                <a:lnTo>
                  <a:pt x="240" y="40"/>
                </a:lnTo>
                <a:lnTo>
                  <a:pt x="59" y="0"/>
                </a:lnTo>
              </a:path>
            </a:pathLst>
          </a:custGeom>
          <a:solidFill>
            <a:srgbClr val="CC99FF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0" name="Freeform 54"/>
          <p:cNvSpPr>
            <a:spLocks/>
          </p:cNvSpPr>
          <p:nvPr/>
        </p:nvSpPr>
        <p:spPr bwMode="auto">
          <a:xfrm>
            <a:off x="2995613" y="2782888"/>
            <a:ext cx="895350" cy="614362"/>
          </a:xfrm>
          <a:custGeom>
            <a:avLst/>
            <a:gdLst>
              <a:gd name="T0" fmla="*/ 2147483647 w 502"/>
              <a:gd name="T1" fmla="*/ 0 h 368"/>
              <a:gd name="T2" fmla="*/ 2147483647 w 502"/>
              <a:gd name="T3" fmla="*/ 2147483647 h 368"/>
              <a:gd name="T4" fmla="*/ 0 w 502"/>
              <a:gd name="T5" fmla="*/ 2147483647 h 368"/>
              <a:gd name="T6" fmla="*/ 2147483647 w 502"/>
              <a:gd name="T7" fmla="*/ 2147483647 h 368"/>
              <a:gd name="T8" fmla="*/ 2147483647 w 502"/>
              <a:gd name="T9" fmla="*/ 2147483647 h 368"/>
              <a:gd name="T10" fmla="*/ 2147483647 w 502"/>
              <a:gd name="T11" fmla="*/ 2147483647 h 368"/>
              <a:gd name="T12" fmla="*/ 2147483647 w 502"/>
              <a:gd name="T13" fmla="*/ 2147483647 h 368"/>
              <a:gd name="T14" fmla="*/ 2147483647 w 502"/>
              <a:gd name="T15" fmla="*/ 2147483647 h 368"/>
              <a:gd name="T16" fmla="*/ 2147483647 w 502"/>
              <a:gd name="T17" fmla="*/ 0 h 3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2"/>
              <a:gd name="T28" fmla="*/ 0 h 368"/>
              <a:gd name="T29" fmla="*/ 502 w 502"/>
              <a:gd name="T30" fmla="*/ 368 h 3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2" h="368">
                <a:moveTo>
                  <a:pt x="50" y="0"/>
                </a:moveTo>
                <a:lnTo>
                  <a:pt x="20" y="218"/>
                </a:lnTo>
                <a:lnTo>
                  <a:pt x="0" y="347"/>
                </a:lnTo>
                <a:lnTo>
                  <a:pt x="251" y="357"/>
                </a:lnTo>
                <a:lnTo>
                  <a:pt x="491" y="367"/>
                </a:lnTo>
                <a:lnTo>
                  <a:pt x="491" y="198"/>
                </a:lnTo>
                <a:lnTo>
                  <a:pt x="501" y="30"/>
                </a:lnTo>
                <a:lnTo>
                  <a:pt x="360" y="30"/>
                </a:lnTo>
                <a:lnTo>
                  <a:pt x="50" y="0"/>
                </a:lnTo>
              </a:path>
            </a:pathLst>
          </a:custGeom>
          <a:solidFill>
            <a:srgbClr val="CC99FF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1" name="Freeform 55"/>
          <p:cNvSpPr>
            <a:spLocks/>
          </p:cNvSpPr>
          <p:nvPr/>
        </p:nvSpPr>
        <p:spPr bwMode="auto">
          <a:xfrm>
            <a:off x="2209800" y="3297238"/>
            <a:ext cx="808038" cy="831850"/>
          </a:xfrm>
          <a:custGeom>
            <a:avLst/>
            <a:gdLst>
              <a:gd name="T0" fmla="*/ 2147483647 w 452"/>
              <a:gd name="T1" fmla="*/ 0 h 500"/>
              <a:gd name="T2" fmla="*/ 2147483647 w 452"/>
              <a:gd name="T3" fmla="*/ 2147483647 h 500"/>
              <a:gd name="T4" fmla="*/ 2147483647 w 452"/>
              <a:gd name="T5" fmla="*/ 2147483647 h 500"/>
              <a:gd name="T6" fmla="*/ 2147483647 w 452"/>
              <a:gd name="T7" fmla="*/ 2147483647 h 500"/>
              <a:gd name="T8" fmla="*/ 2147483647 w 452"/>
              <a:gd name="T9" fmla="*/ 2147483647 h 500"/>
              <a:gd name="T10" fmla="*/ 2147483647 w 452"/>
              <a:gd name="T11" fmla="*/ 2147483647 h 500"/>
              <a:gd name="T12" fmla="*/ 2147483647 w 452"/>
              <a:gd name="T13" fmla="*/ 2147483647 h 500"/>
              <a:gd name="T14" fmla="*/ 2147483647 w 452"/>
              <a:gd name="T15" fmla="*/ 2147483647 h 500"/>
              <a:gd name="T16" fmla="*/ 2147483647 w 452"/>
              <a:gd name="T17" fmla="*/ 2147483647 h 500"/>
              <a:gd name="T18" fmla="*/ 2147483647 w 452"/>
              <a:gd name="T19" fmla="*/ 2147483647 h 500"/>
              <a:gd name="T20" fmla="*/ 0 w 452"/>
              <a:gd name="T21" fmla="*/ 2147483647 h 500"/>
              <a:gd name="T22" fmla="*/ 0 w 452"/>
              <a:gd name="T23" fmla="*/ 2147483647 h 500"/>
              <a:gd name="T24" fmla="*/ 2147483647 w 452"/>
              <a:gd name="T25" fmla="*/ 2147483647 h 500"/>
              <a:gd name="T26" fmla="*/ 2147483647 w 452"/>
              <a:gd name="T27" fmla="*/ 2147483647 h 500"/>
              <a:gd name="T28" fmla="*/ 2147483647 w 452"/>
              <a:gd name="T29" fmla="*/ 2147483647 h 500"/>
              <a:gd name="T30" fmla="*/ 2147483647 w 452"/>
              <a:gd name="T31" fmla="*/ 0 h 5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52"/>
              <a:gd name="T49" fmla="*/ 0 h 500"/>
              <a:gd name="T50" fmla="*/ 452 w 452"/>
              <a:gd name="T51" fmla="*/ 500 h 5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52" h="500">
                <a:moveTo>
                  <a:pt x="110" y="0"/>
                </a:moveTo>
                <a:lnTo>
                  <a:pt x="100" y="69"/>
                </a:lnTo>
                <a:lnTo>
                  <a:pt x="70" y="59"/>
                </a:lnTo>
                <a:lnTo>
                  <a:pt x="70" y="139"/>
                </a:lnTo>
                <a:lnTo>
                  <a:pt x="49" y="159"/>
                </a:lnTo>
                <a:lnTo>
                  <a:pt x="80" y="209"/>
                </a:lnTo>
                <a:lnTo>
                  <a:pt x="49" y="229"/>
                </a:lnTo>
                <a:lnTo>
                  <a:pt x="40" y="269"/>
                </a:lnTo>
                <a:lnTo>
                  <a:pt x="10" y="309"/>
                </a:lnTo>
                <a:lnTo>
                  <a:pt x="30" y="329"/>
                </a:lnTo>
                <a:lnTo>
                  <a:pt x="0" y="339"/>
                </a:lnTo>
                <a:lnTo>
                  <a:pt x="0" y="369"/>
                </a:lnTo>
                <a:lnTo>
                  <a:pt x="250" y="499"/>
                </a:lnTo>
                <a:lnTo>
                  <a:pt x="391" y="499"/>
                </a:lnTo>
                <a:lnTo>
                  <a:pt x="451" y="40"/>
                </a:lnTo>
                <a:lnTo>
                  <a:pt x="110" y="0"/>
                </a:lnTo>
              </a:path>
            </a:pathLst>
          </a:custGeom>
          <a:solidFill>
            <a:srgbClr val="000000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2" name="Freeform 56"/>
          <p:cNvSpPr>
            <a:spLocks/>
          </p:cNvSpPr>
          <p:nvPr/>
        </p:nvSpPr>
        <p:spPr bwMode="auto">
          <a:xfrm>
            <a:off x="2908300" y="3362325"/>
            <a:ext cx="857250" cy="781050"/>
          </a:xfrm>
          <a:custGeom>
            <a:avLst/>
            <a:gdLst>
              <a:gd name="T0" fmla="*/ 2147483647 w 480"/>
              <a:gd name="T1" fmla="*/ 0 h 469"/>
              <a:gd name="T2" fmla="*/ 2147483647 w 480"/>
              <a:gd name="T3" fmla="*/ 2147483647 h 469"/>
              <a:gd name="T4" fmla="*/ 2147483647 w 480"/>
              <a:gd name="T5" fmla="*/ 2147483647 h 469"/>
              <a:gd name="T6" fmla="*/ 2147483647 w 480"/>
              <a:gd name="T7" fmla="*/ 2147483647 h 469"/>
              <a:gd name="T8" fmla="*/ 2147483647 w 480"/>
              <a:gd name="T9" fmla="*/ 2147483647 h 469"/>
              <a:gd name="T10" fmla="*/ 2147483647 w 480"/>
              <a:gd name="T11" fmla="*/ 2147483647 h 469"/>
              <a:gd name="T12" fmla="*/ 2147483647 w 480"/>
              <a:gd name="T13" fmla="*/ 2147483647 h 469"/>
              <a:gd name="T14" fmla="*/ 2147483647 w 480"/>
              <a:gd name="T15" fmla="*/ 2147483647 h 469"/>
              <a:gd name="T16" fmla="*/ 0 w 480"/>
              <a:gd name="T17" fmla="*/ 2147483647 h 469"/>
              <a:gd name="T18" fmla="*/ 2147483647 w 480"/>
              <a:gd name="T19" fmla="*/ 2147483647 h 469"/>
              <a:gd name="T20" fmla="*/ 2147483647 w 480"/>
              <a:gd name="T21" fmla="*/ 0 h 4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0"/>
              <a:gd name="T34" fmla="*/ 0 h 469"/>
              <a:gd name="T35" fmla="*/ 480 w 480"/>
              <a:gd name="T36" fmla="*/ 469 h 4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0" h="469">
                <a:moveTo>
                  <a:pt x="59" y="0"/>
                </a:moveTo>
                <a:lnTo>
                  <a:pt x="479" y="20"/>
                </a:lnTo>
                <a:lnTo>
                  <a:pt x="459" y="428"/>
                </a:lnTo>
                <a:lnTo>
                  <a:pt x="319" y="418"/>
                </a:lnTo>
                <a:lnTo>
                  <a:pt x="189" y="418"/>
                </a:lnTo>
                <a:lnTo>
                  <a:pt x="189" y="437"/>
                </a:lnTo>
                <a:lnTo>
                  <a:pt x="89" y="437"/>
                </a:lnTo>
                <a:lnTo>
                  <a:pt x="79" y="468"/>
                </a:lnTo>
                <a:lnTo>
                  <a:pt x="0" y="458"/>
                </a:lnTo>
                <a:lnTo>
                  <a:pt x="49" y="109"/>
                </a:lnTo>
                <a:lnTo>
                  <a:pt x="59" y="0"/>
                </a:lnTo>
              </a:path>
            </a:pathLst>
          </a:custGeom>
          <a:solidFill>
            <a:srgbClr val="000000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3" name="Freeform 57"/>
          <p:cNvSpPr>
            <a:spLocks/>
          </p:cNvSpPr>
          <p:nvPr/>
        </p:nvSpPr>
        <p:spPr bwMode="auto">
          <a:xfrm>
            <a:off x="3243263" y="3470275"/>
            <a:ext cx="1712912" cy="1487488"/>
          </a:xfrm>
          <a:custGeom>
            <a:avLst/>
            <a:gdLst>
              <a:gd name="T0" fmla="*/ 2147483647 w 959"/>
              <a:gd name="T1" fmla="*/ 0 h 893"/>
              <a:gd name="T2" fmla="*/ 2147483647 w 959"/>
              <a:gd name="T3" fmla="*/ 0 h 893"/>
              <a:gd name="T4" fmla="*/ 2147483647 w 959"/>
              <a:gd name="T5" fmla="*/ 2147483647 h 893"/>
              <a:gd name="T6" fmla="*/ 2147483647 w 959"/>
              <a:gd name="T7" fmla="*/ 2147483647 h 893"/>
              <a:gd name="T8" fmla="*/ 2147483647 w 959"/>
              <a:gd name="T9" fmla="*/ 2147483647 h 893"/>
              <a:gd name="T10" fmla="*/ 2147483647 w 959"/>
              <a:gd name="T11" fmla="*/ 2147483647 h 893"/>
              <a:gd name="T12" fmla="*/ 2147483647 w 959"/>
              <a:gd name="T13" fmla="*/ 2147483647 h 893"/>
              <a:gd name="T14" fmla="*/ 2147483647 w 959"/>
              <a:gd name="T15" fmla="*/ 2147483647 h 893"/>
              <a:gd name="T16" fmla="*/ 2147483647 w 959"/>
              <a:gd name="T17" fmla="*/ 2147483647 h 893"/>
              <a:gd name="T18" fmla="*/ 2147483647 w 959"/>
              <a:gd name="T19" fmla="*/ 2147483647 h 893"/>
              <a:gd name="T20" fmla="*/ 2147483647 w 959"/>
              <a:gd name="T21" fmla="*/ 2147483647 h 893"/>
              <a:gd name="T22" fmla="*/ 2147483647 w 959"/>
              <a:gd name="T23" fmla="*/ 2147483647 h 893"/>
              <a:gd name="T24" fmla="*/ 2147483647 w 959"/>
              <a:gd name="T25" fmla="*/ 2147483647 h 893"/>
              <a:gd name="T26" fmla="*/ 2147483647 w 959"/>
              <a:gd name="T27" fmla="*/ 2147483647 h 893"/>
              <a:gd name="T28" fmla="*/ 2147483647 w 959"/>
              <a:gd name="T29" fmla="*/ 2147483647 h 893"/>
              <a:gd name="T30" fmla="*/ 2147483647 w 959"/>
              <a:gd name="T31" fmla="*/ 2147483647 h 893"/>
              <a:gd name="T32" fmla="*/ 2147483647 w 959"/>
              <a:gd name="T33" fmla="*/ 2147483647 h 893"/>
              <a:gd name="T34" fmla="*/ 2147483647 w 959"/>
              <a:gd name="T35" fmla="*/ 2147483647 h 893"/>
              <a:gd name="T36" fmla="*/ 2147483647 w 959"/>
              <a:gd name="T37" fmla="*/ 2147483647 h 893"/>
              <a:gd name="T38" fmla="*/ 2147483647 w 959"/>
              <a:gd name="T39" fmla="*/ 2147483647 h 893"/>
              <a:gd name="T40" fmla="*/ 2147483647 w 959"/>
              <a:gd name="T41" fmla="*/ 2147483647 h 893"/>
              <a:gd name="T42" fmla="*/ 2147483647 w 959"/>
              <a:gd name="T43" fmla="*/ 2147483647 h 893"/>
              <a:gd name="T44" fmla="*/ 2147483647 w 959"/>
              <a:gd name="T45" fmla="*/ 2147483647 h 893"/>
              <a:gd name="T46" fmla="*/ 2147483647 w 959"/>
              <a:gd name="T47" fmla="*/ 2147483647 h 893"/>
              <a:gd name="T48" fmla="*/ 2147483647 w 959"/>
              <a:gd name="T49" fmla="*/ 2147483647 h 893"/>
              <a:gd name="T50" fmla="*/ 2147483647 w 959"/>
              <a:gd name="T51" fmla="*/ 2147483647 h 893"/>
              <a:gd name="T52" fmla="*/ 2147483647 w 959"/>
              <a:gd name="T53" fmla="*/ 2147483647 h 893"/>
              <a:gd name="T54" fmla="*/ 2147483647 w 959"/>
              <a:gd name="T55" fmla="*/ 2147483647 h 893"/>
              <a:gd name="T56" fmla="*/ 2147483647 w 959"/>
              <a:gd name="T57" fmla="*/ 2147483647 h 893"/>
              <a:gd name="T58" fmla="*/ 2147483647 w 959"/>
              <a:gd name="T59" fmla="*/ 2147483647 h 893"/>
              <a:gd name="T60" fmla="*/ 2147483647 w 959"/>
              <a:gd name="T61" fmla="*/ 2147483647 h 893"/>
              <a:gd name="T62" fmla="*/ 2147483647 w 959"/>
              <a:gd name="T63" fmla="*/ 2147483647 h 893"/>
              <a:gd name="T64" fmla="*/ 2147483647 w 959"/>
              <a:gd name="T65" fmla="*/ 2147483647 h 893"/>
              <a:gd name="T66" fmla="*/ 2147483647 w 959"/>
              <a:gd name="T67" fmla="*/ 2147483647 h 893"/>
              <a:gd name="T68" fmla="*/ 2147483647 w 959"/>
              <a:gd name="T69" fmla="*/ 2147483647 h 893"/>
              <a:gd name="T70" fmla="*/ 2147483647 w 959"/>
              <a:gd name="T71" fmla="*/ 2147483647 h 893"/>
              <a:gd name="T72" fmla="*/ 2147483647 w 959"/>
              <a:gd name="T73" fmla="*/ 2147483647 h 893"/>
              <a:gd name="T74" fmla="*/ 2147483647 w 959"/>
              <a:gd name="T75" fmla="*/ 2147483647 h 893"/>
              <a:gd name="T76" fmla="*/ 2147483647 w 959"/>
              <a:gd name="T77" fmla="*/ 2147483647 h 893"/>
              <a:gd name="T78" fmla="*/ 2147483647 w 959"/>
              <a:gd name="T79" fmla="*/ 2147483647 h 893"/>
              <a:gd name="T80" fmla="*/ 2147483647 w 959"/>
              <a:gd name="T81" fmla="*/ 2147483647 h 893"/>
              <a:gd name="T82" fmla="*/ 2147483647 w 959"/>
              <a:gd name="T83" fmla="*/ 2147483647 h 893"/>
              <a:gd name="T84" fmla="*/ 2147483647 w 959"/>
              <a:gd name="T85" fmla="*/ 2147483647 h 893"/>
              <a:gd name="T86" fmla="*/ 2147483647 w 959"/>
              <a:gd name="T87" fmla="*/ 2147483647 h 893"/>
              <a:gd name="T88" fmla="*/ 2147483647 w 959"/>
              <a:gd name="T89" fmla="*/ 2147483647 h 893"/>
              <a:gd name="T90" fmla="*/ 2147483647 w 959"/>
              <a:gd name="T91" fmla="*/ 2147483647 h 893"/>
              <a:gd name="T92" fmla="*/ 0 w 959"/>
              <a:gd name="T93" fmla="*/ 2147483647 h 893"/>
              <a:gd name="T94" fmla="*/ 0 w 959"/>
              <a:gd name="T95" fmla="*/ 2147483647 h 893"/>
              <a:gd name="T96" fmla="*/ 2147483647 w 959"/>
              <a:gd name="T97" fmla="*/ 2147483647 h 893"/>
              <a:gd name="T98" fmla="*/ 2147483647 w 959"/>
              <a:gd name="T99" fmla="*/ 2147483647 h 893"/>
              <a:gd name="T100" fmla="*/ 2147483647 w 959"/>
              <a:gd name="T101" fmla="*/ 0 h 89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959"/>
              <a:gd name="T154" fmla="*/ 0 h 893"/>
              <a:gd name="T155" fmla="*/ 959 w 959"/>
              <a:gd name="T156" fmla="*/ 893 h 89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959" h="893">
                <a:moveTo>
                  <a:pt x="279" y="0"/>
                </a:moveTo>
                <a:lnTo>
                  <a:pt x="488" y="0"/>
                </a:lnTo>
                <a:lnTo>
                  <a:pt x="488" y="170"/>
                </a:lnTo>
                <a:lnTo>
                  <a:pt x="598" y="210"/>
                </a:lnTo>
                <a:lnTo>
                  <a:pt x="629" y="200"/>
                </a:lnTo>
                <a:lnTo>
                  <a:pt x="698" y="230"/>
                </a:lnTo>
                <a:lnTo>
                  <a:pt x="739" y="230"/>
                </a:lnTo>
                <a:lnTo>
                  <a:pt x="828" y="190"/>
                </a:lnTo>
                <a:lnTo>
                  <a:pt x="868" y="230"/>
                </a:lnTo>
                <a:lnTo>
                  <a:pt x="908" y="240"/>
                </a:lnTo>
                <a:lnTo>
                  <a:pt x="908" y="370"/>
                </a:lnTo>
                <a:lnTo>
                  <a:pt x="958" y="450"/>
                </a:lnTo>
                <a:lnTo>
                  <a:pt x="948" y="561"/>
                </a:lnTo>
                <a:lnTo>
                  <a:pt x="898" y="611"/>
                </a:lnTo>
                <a:lnTo>
                  <a:pt x="888" y="571"/>
                </a:lnTo>
                <a:lnTo>
                  <a:pt x="868" y="591"/>
                </a:lnTo>
                <a:lnTo>
                  <a:pt x="878" y="611"/>
                </a:lnTo>
                <a:lnTo>
                  <a:pt x="788" y="682"/>
                </a:lnTo>
                <a:lnTo>
                  <a:pt x="768" y="682"/>
                </a:lnTo>
                <a:lnTo>
                  <a:pt x="718" y="721"/>
                </a:lnTo>
                <a:lnTo>
                  <a:pt x="718" y="731"/>
                </a:lnTo>
                <a:lnTo>
                  <a:pt x="698" y="741"/>
                </a:lnTo>
                <a:lnTo>
                  <a:pt x="718" y="762"/>
                </a:lnTo>
                <a:lnTo>
                  <a:pt x="688" y="791"/>
                </a:lnTo>
                <a:lnTo>
                  <a:pt x="698" y="842"/>
                </a:lnTo>
                <a:lnTo>
                  <a:pt x="718" y="861"/>
                </a:lnTo>
                <a:lnTo>
                  <a:pt x="718" y="892"/>
                </a:lnTo>
                <a:lnTo>
                  <a:pt x="678" y="892"/>
                </a:lnTo>
                <a:lnTo>
                  <a:pt x="649" y="871"/>
                </a:lnTo>
                <a:lnTo>
                  <a:pt x="618" y="882"/>
                </a:lnTo>
                <a:lnTo>
                  <a:pt x="549" y="851"/>
                </a:lnTo>
                <a:lnTo>
                  <a:pt x="508" y="752"/>
                </a:lnTo>
                <a:lnTo>
                  <a:pt x="459" y="701"/>
                </a:lnTo>
                <a:lnTo>
                  <a:pt x="419" y="611"/>
                </a:lnTo>
                <a:lnTo>
                  <a:pt x="389" y="601"/>
                </a:lnTo>
                <a:lnTo>
                  <a:pt x="369" y="581"/>
                </a:lnTo>
                <a:lnTo>
                  <a:pt x="349" y="581"/>
                </a:lnTo>
                <a:lnTo>
                  <a:pt x="309" y="571"/>
                </a:lnTo>
                <a:lnTo>
                  <a:pt x="279" y="581"/>
                </a:lnTo>
                <a:lnTo>
                  <a:pt x="259" y="631"/>
                </a:lnTo>
                <a:lnTo>
                  <a:pt x="229" y="631"/>
                </a:lnTo>
                <a:lnTo>
                  <a:pt x="169" y="601"/>
                </a:lnTo>
                <a:lnTo>
                  <a:pt x="139" y="561"/>
                </a:lnTo>
                <a:lnTo>
                  <a:pt x="130" y="501"/>
                </a:lnTo>
                <a:lnTo>
                  <a:pt x="99" y="471"/>
                </a:lnTo>
                <a:lnTo>
                  <a:pt x="40" y="421"/>
                </a:lnTo>
                <a:lnTo>
                  <a:pt x="0" y="370"/>
                </a:lnTo>
                <a:lnTo>
                  <a:pt x="0" y="351"/>
                </a:lnTo>
                <a:lnTo>
                  <a:pt x="139" y="351"/>
                </a:lnTo>
                <a:lnTo>
                  <a:pt x="259" y="361"/>
                </a:lnTo>
                <a:lnTo>
                  <a:pt x="279" y="0"/>
                </a:lnTo>
              </a:path>
            </a:pathLst>
          </a:custGeom>
          <a:solidFill>
            <a:srgbClr val="000000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4" name="Freeform 58"/>
          <p:cNvSpPr>
            <a:spLocks/>
          </p:cNvSpPr>
          <p:nvPr/>
        </p:nvSpPr>
        <p:spPr bwMode="auto">
          <a:xfrm>
            <a:off x="4365625" y="1616075"/>
            <a:ext cx="822325" cy="844550"/>
          </a:xfrm>
          <a:custGeom>
            <a:avLst/>
            <a:gdLst>
              <a:gd name="T0" fmla="*/ 0 w 460"/>
              <a:gd name="T1" fmla="*/ 2147483647 h 507"/>
              <a:gd name="T2" fmla="*/ 2147483647 w 460"/>
              <a:gd name="T3" fmla="*/ 2147483647 h 507"/>
              <a:gd name="T4" fmla="*/ 2147483647 w 460"/>
              <a:gd name="T5" fmla="*/ 0 h 507"/>
              <a:gd name="T6" fmla="*/ 2147483647 w 460"/>
              <a:gd name="T7" fmla="*/ 2147483647 h 507"/>
              <a:gd name="T8" fmla="*/ 2147483647 w 460"/>
              <a:gd name="T9" fmla="*/ 2147483647 h 507"/>
              <a:gd name="T10" fmla="*/ 2147483647 w 460"/>
              <a:gd name="T11" fmla="*/ 2147483647 h 507"/>
              <a:gd name="T12" fmla="*/ 2147483647 w 460"/>
              <a:gd name="T13" fmla="*/ 2147483647 h 507"/>
              <a:gd name="T14" fmla="*/ 2147483647 w 460"/>
              <a:gd name="T15" fmla="*/ 2147483647 h 507"/>
              <a:gd name="T16" fmla="*/ 2147483647 w 460"/>
              <a:gd name="T17" fmla="*/ 2147483647 h 507"/>
              <a:gd name="T18" fmla="*/ 2147483647 w 460"/>
              <a:gd name="T19" fmla="*/ 2147483647 h 507"/>
              <a:gd name="T20" fmla="*/ 2147483647 w 460"/>
              <a:gd name="T21" fmla="*/ 2147483647 h 507"/>
              <a:gd name="T22" fmla="*/ 2147483647 w 460"/>
              <a:gd name="T23" fmla="*/ 2147483647 h 507"/>
              <a:gd name="T24" fmla="*/ 2147483647 w 460"/>
              <a:gd name="T25" fmla="*/ 2147483647 h 507"/>
              <a:gd name="T26" fmla="*/ 2147483647 w 460"/>
              <a:gd name="T27" fmla="*/ 2147483647 h 507"/>
              <a:gd name="T28" fmla="*/ 2147483647 w 460"/>
              <a:gd name="T29" fmla="*/ 2147483647 h 507"/>
              <a:gd name="T30" fmla="*/ 2147483647 w 460"/>
              <a:gd name="T31" fmla="*/ 2147483647 h 507"/>
              <a:gd name="T32" fmla="*/ 2147483647 w 460"/>
              <a:gd name="T33" fmla="*/ 2147483647 h 507"/>
              <a:gd name="T34" fmla="*/ 2147483647 w 460"/>
              <a:gd name="T35" fmla="*/ 2147483647 h 507"/>
              <a:gd name="T36" fmla="*/ 2147483647 w 460"/>
              <a:gd name="T37" fmla="*/ 2147483647 h 507"/>
              <a:gd name="T38" fmla="*/ 2147483647 w 460"/>
              <a:gd name="T39" fmla="*/ 2147483647 h 507"/>
              <a:gd name="T40" fmla="*/ 2147483647 w 460"/>
              <a:gd name="T41" fmla="*/ 2147483647 h 507"/>
              <a:gd name="T42" fmla="*/ 2147483647 w 460"/>
              <a:gd name="T43" fmla="*/ 2147483647 h 507"/>
              <a:gd name="T44" fmla="*/ 2147483647 w 460"/>
              <a:gd name="T45" fmla="*/ 2147483647 h 507"/>
              <a:gd name="T46" fmla="*/ 2147483647 w 460"/>
              <a:gd name="T47" fmla="*/ 2147483647 h 507"/>
              <a:gd name="T48" fmla="*/ 2147483647 w 460"/>
              <a:gd name="T49" fmla="*/ 2147483647 h 507"/>
              <a:gd name="T50" fmla="*/ 2147483647 w 460"/>
              <a:gd name="T51" fmla="*/ 2147483647 h 507"/>
              <a:gd name="T52" fmla="*/ 2147483647 w 460"/>
              <a:gd name="T53" fmla="*/ 2147483647 h 507"/>
              <a:gd name="T54" fmla="*/ 2147483647 w 460"/>
              <a:gd name="T55" fmla="*/ 2147483647 h 507"/>
              <a:gd name="T56" fmla="*/ 2147483647 w 460"/>
              <a:gd name="T57" fmla="*/ 2147483647 h 507"/>
              <a:gd name="T58" fmla="*/ 2147483647 w 460"/>
              <a:gd name="T59" fmla="*/ 2147483647 h 507"/>
              <a:gd name="T60" fmla="*/ 0 w 460"/>
              <a:gd name="T61" fmla="*/ 2147483647 h 50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60"/>
              <a:gd name="T94" fmla="*/ 0 h 507"/>
              <a:gd name="T95" fmla="*/ 460 w 460"/>
              <a:gd name="T96" fmla="*/ 507 h 50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60" h="507">
                <a:moveTo>
                  <a:pt x="0" y="39"/>
                </a:moveTo>
                <a:lnTo>
                  <a:pt x="120" y="39"/>
                </a:lnTo>
                <a:lnTo>
                  <a:pt x="120" y="0"/>
                </a:lnTo>
                <a:lnTo>
                  <a:pt x="149" y="10"/>
                </a:lnTo>
                <a:lnTo>
                  <a:pt x="149" y="39"/>
                </a:lnTo>
                <a:lnTo>
                  <a:pt x="209" y="69"/>
                </a:lnTo>
                <a:lnTo>
                  <a:pt x="230" y="59"/>
                </a:lnTo>
                <a:lnTo>
                  <a:pt x="259" y="59"/>
                </a:lnTo>
                <a:lnTo>
                  <a:pt x="289" y="89"/>
                </a:lnTo>
                <a:lnTo>
                  <a:pt x="299" y="79"/>
                </a:lnTo>
                <a:lnTo>
                  <a:pt x="349" y="89"/>
                </a:lnTo>
                <a:lnTo>
                  <a:pt x="369" y="69"/>
                </a:lnTo>
                <a:lnTo>
                  <a:pt x="399" y="89"/>
                </a:lnTo>
                <a:lnTo>
                  <a:pt x="459" y="79"/>
                </a:lnTo>
                <a:lnTo>
                  <a:pt x="369" y="148"/>
                </a:lnTo>
                <a:lnTo>
                  <a:pt x="319" y="198"/>
                </a:lnTo>
                <a:lnTo>
                  <a:pt x="329" y="277"/>
                </a:lnTo>
                <a:lnTo>
                  <a:pt x="299" y="317"/>
                </a:lnTo>
                <a:lnTo>
                  <a:pt x="309" y="337"/>
                </a:lnTo>
                <a:lnTo>
                  <a:pt x="309" y="397"/>
                </a:lnTo>
                <a:lnTo>
                  <a:pt x="339" y="397"/>
                </a:lnTo>
                <a:lnTo>
                  <a:pt x="389" y="436"/>
                </a:lnTo>
                <a:lnTo>
                  <a:pt x="409" y="496"/>
                </a:lnTo>
                <a:lnTo>
                  <a:pt x="79" y="506"/>
                </a:lnTo>
                <a:lnTo>
                  <a:pt x="89" y="367"/>
                </a:lnTo>
                <a:lnTo>
                  <a:pt x="59" y="337"/>
                </a:lnTo>
                <a:lnTo>
                  <a:pt x="69" y="297"/>
                </a:lnTo>
                <a:lnTo>
                  <a:pt x="79" y="277"/>
                </a:lnTo>
                <a:lnTo>
                  <a:pt x="59" y="179"/>
                </a:lnTo>
                <a:lnTo>
                  <a:pt x="30" y="118"/>
                </a:lnTo>
                <a:lnTo>
                  <a:pt x="0" y="39"/>
                </a:lnTo>
              </a:path>
            </a:pathLst>
          </a:custGeom>
          <a:solidFill>
            <a:schemeClr val="accent2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5" name="Freeform 59"/>
          <p:cNvSpPr>
            <a:spLocks/>
          </p:cNvSpPr>
          <p:nvPr/>
        </p:nvSpPr>
        <p:spPr bwMode="auto">
          <a:xfrm>
            <a:off x="5138738" y="1812925"/>
            <a:ext cx="677862" cy="269875"/>
          </a:xfrm>
          <a:custGeom>
            <a:avLst/>
            <a:gdLst>
              <a:gd name="T0" fmla="*/ 0 w 380"/>
              <a:gd name="T1" fmla="*/ 2147483647 h 161"/>
              <a:gd name="T2" fmla="*/ 2147483647 w 380"/>
              <a:gd name="T3" fmla="*/ 0 h 161"/>
              <a:gd name="T4" fmla="*/ 2147483647 w 380"/>
              <a:gd name="T5" fmla="*/ 2147483647 h 161"/>
              <a:gd name="T6" fmla="*/ 2147483647 w 380"/>
              <a:gd name="T7" fmla="*/ 2147483647 h 161"/>
              <a:gd name="T8" fmla="*/ 2147483647 w 380"/>
              <a:gd name="T9" fmla="*/ 2147483647 h 161"/>
              <a:gd name="T10" fmla="*/ 2147483647 w 380"/>
              <a:gd name="T11" fmla="*/ 2147483647 h 161"/>
              <a:gd name="T12" fmla="*/ 2147483647 w 380"/>
              <a:gd name="T13" fmla="*/ 2147483647 h 161"/>
              <a:gd name="T14" fmla="*/ 2147483647 w 380"/>
              <a:gd name="T15" fmla="*/ 2147483647 h 161"/>
              <a:gd name="T16" fmla="*/ 2147483647 w 380"/>
              <a:gd name="T17" fmla="*/ 2147483647 h 161"/>
              <a:gd name="T18" fmla="*/ 2147483647 w 380"/>
              <a:gd name="T19" fmla="*/ 2147483647 h 161"/>
              <a:gd name="T20" fmla="*/ 2147483647 w 380"/>
              <a:gd name="T21" fmla="*/ 2147483647 h 161"/>
              <a:gd name="T22" fmla="*/ 2147483647 w 380"/>
              <a:gd name="T23" fmla="*/ 2147483647 h 161"/>
              <a:gd name="T24" fmla="*/ 2147483647 w 380"/>
              <a:gd name="T25" fmla="*/ 2147483647 h 161"/>
              <a:gd name="T26" fmla="*/ 2147483647 w 380"/>
              <a:gd name="T27" fmla="*/ 2147483647 h 161"/>
              <a:gd name="T28" fmla="*/ 2147483647 w 380"/>
              <a:gd name="T29" fmla="*/ 2147483647 h 161"/>
              <a:gd name="T30" fmla="*/ 2147483647 w 380"/>
              <a:gd name="T31" fmla="*/ 2147483647 h 161"/>
              <a:gd name="T32" fmla="*/ 2147483647 w 380"/>
              <a:gd name="T33" fmla="*/ 2147483647 h 161"/>
              <a:gd name="T34" fmla="*/ 2147483647 w 380"/>
              <a:gd name="T35" fmla="*/ 2147483647 h 161"/>
              <a:gd name="T36" fmla="*/ 2147483647 w 380"/>
              <a:gd name="T37" fmla="*/ 2147483647 h 161"/>
              <a:gd name="T38" fmla="*/ 2147483647 w 380"/>
              <a:gd name="T39" fmla="*/ 2147483647 h 161"/>
              <a:gd name="T40" fmla="*/ 2147483647 w 380"/>
              <a:gd name="T41" fmla="*/ 2147483647 h 161"/>
              <a:gd name="T42" fmla="*/ 2147483647 w 380"/>
              <a:gd name="T43" fmla="*/ 2147483647 h 161"/>
              <a:gd name="T44" fmla="*/ 2147483647 w 380"/>
              <a:gd name="T45" fmla="*/ 2147483647 h 161"/>
              <a:gd name="T46" fmla="*/ 2147483647 w 380"/>
              <a:gd name="T47" fmla="*/ 2147483647 h 161"/>
              <a:gd name="T48" fmla="*/ 0 w 380"/>
              <a:gd name="T49" fmla="*/ 2147483647 h 1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0"/>
              <a:gd name="T76" fmla="*/ 0 h 161"/>
              <a:gd name="T77" fmla="*/ 380 w 380"/>
              <a:gd name="T78" fmla="*/ 161 h 1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0" h="161">
                <a:moveTo>
                  <a:pt x="0" y="90"/>
                </a:moveTo>
                <a:lnTo>
                  <a:pt x="89" y="0"/>
                </a:lnTo>
                <a:lnTo>
                  <a:pt x="69" y="30"/>
                </a:lnTo>
                <a:lnTo>
                  <a:pt x="79" y="49"/>
                </a:lnTo>
                <a:lnTo>
                  <a:pt x="110" y="30"/>
                </a:lnTo>
                <a:lnTo>
                  <a:pt x="169" y="49"/>
                </a:lnTo>
                <a:lnTo>
                  <a:pt x="190" y="30"/>
                </a:lnTo>
                <a:lnTo>
                  <a:pt x="269" y="20"/>
                </a:lnTo>
                <a:lnTo>
                  <a:pt x="279" y="49"/>
                </a:lnTo>
                <a:lnTo>
                  <a:pt x="309" y="40"/>
                </a:lnTo>
                <a:lnTo>
                  <a:pt x="369" y="70"/>
                </a:lnTo>
                <a:lnTo>
                  <a:pt x="379" y="80"/>
                </a:lnTo>
                <a:lnTo>
                  <a:pt x="309" y="100"/>
                </a:lnTo>
                <a:lnTo>
                  <a:pt x="289" y="90"/>
                </a:lnTo>
                <a:lnTo>
                  <a:pt x="259" y="90"/>
                </a:lnTo>
                <a:lnTo>
                  <a:pt x="219" y="110"/>
                </a:lnTo>
                <a:lnTo>
                  <a:pt x="209" y="110"/>
                </a:lnTo>
                <a:lnTo>
                  <a:pt x="190" y="100"/>
                </a:lnTo>
                <a:lnTo>
                  <a:pt x="169" y="160"/>
                </a:lnTo>
                <a:lnTo>
                  <a:pt x="149" y="160"/>
                </a:lnTo>
                <a:lnTo>
                  <a:pt x="139" y="129"/>
                </a:lnTo>
                <a:lnTo>
                  <a:pt x="89" y="120"/>
                </a:lnTo>
                <a:lnTo>
                  <a:pt x="59" y="110"/>
                </a:lnTo>
                <a:lnTo>
                  <a:pt x="20" y="110"/>
                </a:lnTo>
                <a:lnTo>
                  <a:pt x="0" y="90"/>
                </a:lnTo>
              </a:path>
            </a:pathLst>
          </a:custGeom>
          <a:solidFill>
            <a:srgbClr val="000000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" name="Freeform 60"/>
          <p:cNvSpPr>
            <a:spLocks/>
          </p:cNvSpPr>
          <p:nvPr/>
        </p:nvSpPr>
        <p:spPr bwMode="auto">
          <a:xfrm>
            <a:off x="5599113" y="2000250"/>
            <a:ext cx="482600" cy="600075"/>
          </a:xfrm>
          <a:custGeom>
            <a:avLst/>
            <a:gdLst>
              <a:gd name="T0" fmla="*/ 2147483647 w 271"/>
              <a:gd name="T1" fmla="*/ 2147483647 h 360"/>
              <a:gd name="T2" fmla="*/ 2147483647 w 271"/>
              <a:gd name="T3" fmla="*/ 2147483647 h 360"/>
              <a:gd name="T4" fmla="*/ 2147483647 w 271"/>
              <a:gd name="T5" fmla="*/ 2147483647 h 360"/>
              <a:gd name="T6" fmla="*/ 2147483647 w 271"/>
              <a:gd name="T7" fmla="*/ 2147483647 h 360"/>
              <a:gd name="T8" fmla="*/ 2147483647 w 271"/>
              <a:gd name="T9" fmla="*/ 2147483647 h 360"/>
              <a:gd name="T10" fmla="*/ 2147483647 w 271"/>
              <a:gd name="T11" fmla="*/ 2147483647 h 360"/>
              <a:gd name="T12" fmla="*/ 0 w 271"/>
              <a:gd name="T13" fmla="*/ 2147483647 h 360"/>
              <a:gd name="T14" fmla="*/ 2147483647 w 271"/>
              <a:gd name="T15" fmla="*/ 2147483647 h 360"/>
              <a:gd name="T16" fmla="*/ 2147483647 w 271"/>
              <a:gd name="T17" fmla="*/ 2147483647 h 360"/>
              <a:gd name="T18" fmla="*/ 2147483647 w 271"/>
              <a:gd name="T19" fmla="*/ 2147483647 h 360"/>
              <a:gd name="T20" fmla="*/ 2147483647 w 271"/>
              <a:gd name="T21" fmla="*/ 2147483647 h 360"/>
              <a:gd name="T22" fmla="*/ 2147483647 w 271"/>
              <a:gd name="T23" fmla="*/ 2147483647 h 360"/>
              <a:gd name="T24" fmla="*/ 2147483647 w 271"/>
              <a:gd name="T25" fmla="*/ 2147483647 h 360"/>
              <a:gd name="T26" fmla="*/ 2147483647 w 271"/>
              <a:gd name="T27" fmla="*/ 2147483647 h 360"/>
              <a:gd name="T28" fmla="*/ 2147483647 w 271"/>
              <a:gd name="T29" fmla="*/ 2147483647 h 360"/>
              <a:gd name="T30" fmla="*/ 2147483647 w 271"/>
              <a:gd name="T31" fmla="*/ 2147483647 h 360"/>
              <a:gd name="T32" fmla="*/ 2147483647 w 271"/>
              <a:gd name="T33" fmla="*/ 2147483647 h 360"/>
              <a:gd name="T34" fmla="*/ 2147483647 w 271"/>
              <a:gd name="T35" fmla="*/ 2147483647 h 360"/>
              <a:gd name="T36" fmla="*/ 2147483647 w 271"/>
              <a:gd name="T37" fmla="*/ 2147483647 h 360"/>
              <a:gd name="T38" fmla="*/ 2147483647 w 271"/>
              <a:gd name="T39" fmla="*/ 2147483647 h 360"/>
              <a:gd name="T40" fmla="*/ 2147483647 w 271"/>
              <a:gd name="T41" fmla="*/ 2147483647 h 360"/>
              <a:gd name="T42" fmla="*/ 2147483647 w 271"/>
              <a:gd name="T43" fmla="*/ 2147483647 h 360"/>
              <a:gd name="T44" fmla="*/ 2147483647 w 271"/>
              <a:gd name="T45" fmla="*/ 2147483647 h 360"/>
              <a:gd name="T46" fmla="*/ 2147483647 w 271"/>
              <a:gd name="T47" fmla="*/ 2147483647 h 360"/>
              <a:gd name="T48" fmla="*/ 2147483647 w 271"/>
              <a:gd name="T49" fmla="*/ 2147483647 h 360"/>
              <a:gd name="T50" fmla="*/ 2147483647 w 271"/>
              <a:gd name="T51" fmla="*/ 2147483647 h 360"/>
              <a:gd name="T52" fmla="*/ 2147483647 w 271"/>
              <a:gd name="T53" fmla="*/ 2147483647 h 360"/>
              <a:gd name="T54" fmla="*/ 2147483647 w 271"/>
              <a:gd name="T55" fmla="*/ 2147483647 h 360"/>
              <a:gd name="T56" fmla="*/ 2147483647 w 271"/>
              <a:gd name="T57" fmla="*/ 2147483647 h 360"/>
              <a:gd name="T58" fmla="*/ 2147483647 w 271"/>
              <a:gd name="T59" fmla="*/ 2147483647 h 360"/>
              <a:gd name="T60" fmla="*/ 2147483647 w 271"/>
              <a:gd name="T61" fmla="*/ 2147483647 h 360"/>
              <a:gd name="T62" fmla="*/ 2147483647 w 271"/>
              <a:gd name="T63" fmla="*/ 2147483647 h 360"/>
              <a:gd name="T64" fmla="*/ 2147483647 w 271"/>
              <a:gd name="T65" fmla="*/ 2147483647 h 360"/>
              <a:gd name="T66" fmla="*/ 2147483647 w 271"/>
              <a:gd name="T67" fmla="*/ 2147483647 h 360"/>
              <a:gd name="T68" fmla="*/ 2147483647 w 271"/>
              <a:gd name="T69" fmla="*/ 2147483647 h 360"/>
              <a:gd name="T70" fmla="*/ 2147483647 w 271"/>
              <a:gd name="T71" fmla="*/ 2147483647 h 360"/>
              <a:gd name="T72" fmla="*/ 2147483647 w 271"/>
              <a:gd name="T73" fmla="*/ 2147483647 h 360"/>
              <a:gd name="T74" fmla="*/ 2147483647 w 271"/>
              <a:gd name="T75" fmla="*/ 2147483647 h 360"/>
              <a:gd name="T76" fmla="*/ 2147483647 w 271"/>
              <a:gd name="T77" fmla="*/ 2147483647 h 360"/>
              <a:gd name="T78" fmla="*/ 2147483647 w 271"/>
              <a:gd name="T79" fmla="*/ 0 h 360"/>
              <a:gd name="T80" fmla="*/ 2147483647 w 271"/>
              <a:gd name="T81" fmla="*/ 2147483647 h 3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71"/>
              <a:gd name="T124" fmla="*/ 0 h 360"/>
              <a:gd name="T125" fmla="*/ 271 w 271"/>
              <a:gd name="T126" fmla="*/ 360 h 36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71" h="360">
                <a:moveTo>
                  <a:pt x="69" y="20"/>
                </a:moveTo>
                <a:lnTo>
                  <a:pt x="79" y="40"/>
                </a:lnTo>
                <a:lnTo>
                  <a:pt x="59" y="50"/>
                </a:lnTo>
                <a:lnTo>
                  <a:pt x="59" y="109"/>
                </a:lnTo>
                <a:lnTo>
                  <a:pt x="49" y="69"/>
                </a:lnTo>
                <a:lnTo>
                  <a:pt x="10" y="109"/>
                </a:lnTo>
                <a:lnTo>
                  <a:pt x="0" y="209"/>
                </a:lnTo>
                <a:lnTo>
                  <a:pt x="30" y="259"/>
                </a:lnTo>
                <a:lnTo>
                  <a:pt x="30" y="289"/>
                </a:lnTo>
                <a:lnTo>
                  <a:pt x="30" y="309"/>
                </a:lnTo>
                <a:lnTo>
                  <a:pt x="30" y="329"/>
                </a:lnTo>
                <a:lnTo>
                  <a:pt x="20" y="359"/>
                </a:lnTo>
                <a:lnTo>
                  <a:pt x="130" y="359"/>
                </a:lnTo>
                <a:lnTo>
                  <a:pt x="270" y="339"/>
                </a:lnTo>
                <a:lnTo>
                  <a:pt x="239" y="339"/>
                </a:lnTo>
                <a:lnTo>
                  <a:pt x="229" y="319"/>
                </a:lnTo>
                <a:lnTo>
                  <a:pt x="250" y="299"/>
                </a:lnTo>
                <a:lnTo>
                  <a:pt x="250" y="279"/>
                </a:lnTo>
                <a:lnTo>
                  <a:pt x="239" y="259"/>
                </a:lnTo>
                <a:lnTo>
                  <a:pt x="250" y="249"/>
                </a:lnTo>
                <a:lnTo>
                  <a:pt x="270" y="249"/>
                </a:lnTo>
                <a:lnTo>
                  <a:pt x="260" y="199"/>
                </a:lnTo>
                <a:lnTo>
                  <a:pt x="260" y="169"/>
                </a:lnTo>
                <a:lnTo>
                  <a:pt x="250" y="149"/>
                </a:lnTo>
                <a:lnTo>
                  <a:pt x="239" y="139"/>
                </a:lnTo>
                <a:lnTo>
                  <a:pt x="220" y="139"/>
                </a:lnTo>
                <a:lnTo>
                  <a:pt x="200" y="139"/>
                </a:lnTo>
                <a:lnTo>
                  <a:pt x="190" y="159"/>
                </a:lnTo>
                <a:lnTo>
                  <a:pt x="170" y="169"/>
                </a:lnTo>
                <a:lnTo>
                  <a:pt x="159" y="169"/>
                </a:lnTo>
                <a:lnTo>
                  <a:pt x="159" y="159"/>
                </a:lnTo>
                <a:lnTo>
                  <a:pt x="159" y="149"/>
                </a:lnTo>
                <a:lnTo>
                  <a:pt x="170" y="139"/>
                </a:lnTo>
                <a:lnTo>
                  <a:pt x="180" y="139"/>
                </a:lnTo>
                <a:lnTo>
                  <a:pt x="180" y="119"/>
                </a:lnTo>
                <a:lnTo>
                  <a:pt x="200" y="109"/>
                </a:lnTo>
                <a:lnTo>
                  <a:pt x="180" y="60"/>
                </a:lnTo>
                <a:lnTo>
                  <a:pt x="180" y="40"/>
                </a:lnTo>
                <a:lnTo>
                  <a:pt x="149" y="30"/>
                </a:lnTo>
                <a:lnTo>
                  <a:pt x="100" y="0"/>
                </a:lnTo>
                <a:lnTo>
                  <a:pt x="69" y="20"/>
                </a:lnTo>
              </a:path>
            </a:pathLst>
          </a:custGeom>
          <a:solidFill>
            <a:srgbClr val="000000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7" name="Freeform 61"/>
          <p:cNvSpPr>
            <a:spLocks/>
          </p:cNvSpPr>
          <p:nvPr/>
        </p:nvSpPr>
        <p:spPr bwMode="auto">
          <a:xfrm>
            <a:off x="5083175" y="2527300"/>
            <a:ext cx="515938" cy="800100"/>
          </a:xfrm>
          <a:custGeom>
            <a:avLst/>
            <a:gdLst>
              <a:gd name="T0" fmla="*/ 2147483647 w 289"/>
              <a:gd name="T1" fmla="*/ 2147483647 h 480"/>
              <a:gd name="T2" fmla="*/ 2147483647 w 289"/>
              <a:gd name="T3" fmla="*/ 0 h 480"/>
              <a:gd name="T4" fmla="*/ 2147483647 w 289"/>
              <a:gd name="T5" fmla="*/ 2147483647 h 480"/>
              <a:gd name="T6" fmla="*/ 2147483647 w 289"/>
              <a:gd name="T7" fmla="*/ 2147483647 h 480"/>
              <a:gd name="T8" fmla="*/ 2147483647 w 289"/>
              <a:gd name="T9" fmla="*/ 2147483647 h 480"/>
              <a:gd name="T10" fmla="*/ 2147483647 w 289"/>
              <a:gd name="T11" fmla="*/ 2147483647 h 480"/>
              <a:gd name="T12" fmla="*/ 2147483647 w 289"/>
              <a:gd name="T13" fmla="*/ 2147483647 h 480"/>
              <a:gd name="T14" fmla="*/ 2147483647 w 289"/>
              <a:gd name="T15" fmla="*/ 2147483647 h 480"/>
              <a:gd name="T16" fmla="*/ 2147483647 w 289"/>
              <a:gd name="T17" fmla="*/ 2147483647 h 480"/>
              <a:gd name="T18" fmla="*/ 2147483647 w 289"/>
              <a:gd name="T19" fmla="*/ 2147483647 h 480"/>
              <a:gd name="T20" fmla="*/ 2147483647 w 289"/>
              <a:gd name="T21" fmla="*/ 2147483647 h 480"/>
              <a:gd name="T22" fmla="*/ 2147483647 w 289"/>
              <a:gd name="T23" fmla="*/ 2147483647 h 480"/>
              <a:gd name="T24" fmla="*/ 2147483647 w 289"/>
              <a:gd name="T25" fmla="*/ 2147483647 h 480"/>
              <a:gd name="T26" fmla="*/ 2147483647 w 289"/>
              <a:gd name="T27" fmla="*/ 2147483647 h 480"/>
              <a:gd name="T28" fmla="*/ 2147483647 w 289"/>
              <a:gd name="T29" fmla="*/ 2147483647 h 480"/>
              <a:gd name="T30" fmla="*/ 2147483647 w 289"/>
              <a:gd name="T31" fmla="*/ 2147483647 h 480"/>
              <a:gd name="T32" fmla="*/ 2147483647 w 289"/>
              <a:gd name="T33" fmla="*/ 2147483647 h 480"/>
              <a:gd name="T34" fmla="*/ 0 w 289"/>
              <a:gd name="T35" fmla="*/ 2147483647 h 480"/>
              <a:gd name="T36" fmla="*/ 2147483647 w 289"/>
              <a:gd name="T37" fmla="*/ 2147483647 h 480"/>
              <a:gd name="T38" fmla="*/ 2147483647 w 289"/>
              <a:gd name="T39" fmla="*/ 2147483647 h 480"/>
              <a:gd name="T40" fmla="*/ 2147483647 w 289"/>
              <a:gd name="T41" fmla="*/ 2147483647 h 480"/>
              <a:gd name="T42" fmla="*/ 2147483647 w 289"/>
              <a:gd name="T43" fmla="*/ 2147483647 h 480"/>
              <a:gd name="T44" fmla="*/ 2147483647 w 289"/>
              <a:gd name="T45" fmla="*/ 2147483647 h 48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89"/>
              <a:gd name="T70" fmla="*/ 0 h 480"/>
              <a:gd name="T71" fmla="*/ 289 w 289"/>
              <a:gd name="T72" fmla="*/ 480 h 48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89" h="480">
                <a:moveTo>
                  <a:pt x="49" y="30"/>
                </a:moveTo>
                <a:lnTo>
                  <a:pt x="218" y="0"/>
                </a:lnTo>
                <a:lnTo>
                  <a:pt x="248" y="59"/>
                </a:lnTo>
                <a:lnTo>
                  <a:pt x="278" y="299"/>
                </a:lnTo>
                <a:lnTo>
                  <a:pt x="288" y="339"/>
                </a:lnTo>
                <a:lnTo>
                  <a:pt x="258" y="399"/>
                </a:lnTo>
                <a:lnTo>
                  <a:pt x="258" y="448"/>
                </a:lnTo>
                <a:lnTo>
                  <a:pt x="228" y="439"/>
                </a:lnTo>
                <a:lnTo>
                  <a:pt x="238" y="479"/>
                </a:lnTo>
                <a:lnTo>
                  <a:pt x="198" y="459"/>
                </a:lnTo>
                <a:lnTo>
                  <a:pt x="188" y="469"/>
                </a:lnTo>
                <a:lnTo>
                  <a:pt x="158" y="469"/>
                </a:lnTo>
                <a:lnTo>
                  <a:pt x="148" y="409"/>
                </a:lnTo>
                <a:lnTo>
                  <a:pt x="109" y="389"/>
                </a:lnTo>
                <a:lnTo>
                  <a:pt x="109" y="329"/>
                </a:lnTo>
                <a:lnTo>
                  <a:pt x="79" y="339"/>
                </a:lnTo>
                <a:lnTo>
                  <a:pt x="59" y="289"/>
                </a:lnTo>
                <a:lnTo>
                  <a:pt x="0" y="239"/>
                </a:lnTo>
                <a:lnTo>
                  <a:pt x="40" y="159"/>
                </a:lnTo>
                <a:lnTo>
                  <a:pt x="30" y="120"/>
                </a:lnTo>
                <a:lnTo>
                  <a:pt x="79" y="110"/>
                </a:lnTo>
                <a:lnTo>
                  <a:pt x="79" y="59"/>
                </a:lnTo>
                <a:lnTo>
                  <a:pt x="49" y="30"/>
                </a:lnTo>
              </a:path>
            </a:pathLst>
          </a:custGeom>
          <a:solidFill>
            <a:schemeClr val="accent2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8" name="Freeform 62"/>
          <p:cNvSpPr>
            <a:spLocks/>
          </p:cNvSpPr>
          <p:nvPr/>
        </p:nvSpPr>
        <p:spPr bwMode="auto">
          <a:xfrm>
            <a:off x="5834063" y="2463800"/>
            <a:ext cx="515937" cy="555625"/>
          </a:xfrm>
          <a:custGeom>
            <a:avLst/>
            <a:gdLst>
              <a:gd name="T0" fmla="*/ 0 w 289"/>
              <a:gd name="T1" fmla="*/ 2147483647 h 334"/>
              <a:gd name="T2" fmla="*/ 2147483647 w 289"/>
              <a:gd name="T3" fmla="*/ 2147483647 h 334"/>
              <a:gd name="T4" fmla="*/ 2147483647 w 289"/>
              <a:gd name="T5" fmla="*/ 2147483647 h 334"/>
              <a:gd name="T6" fmla="*/ 2147483647 w 289"/>
              <a:gd name="T7" fmla="*/ 2147483647 h 334"/>
              <a:gd name="T8" fmla="*/ 2147483647 w 289"/>
              <a:gd name="T9" fmla="*/ 2147483647 h 334"/>
              <a:gd name="T10" fmla="*/ 2147483647 w 289"/>
              <a:gd name="T11" fmla="*/ 0 h 334"/>
              <a:gd name="T12" fmla="*/ 2147483647 w 289"/>
              <a:gd name="T13" fmla="*/ 2147483647 h 334"/>
              <a:gd name="T14" fmla="*/ 2147483647 w 289"/>
              <a:gd name="T15" fmla="*/ 2147483647 h 334"/>
              <a:gd name="T16" fmla="*/ 2147483647 w 289"/>
              <a:gd name="T17" fmla="*/ 2147483647 h 334"/>
              <a:gd name="T18" fmla="*/ 2147483647 w 289"/>
              <a:gd name="T19" fmla="*/ 2147483647 h 334"/>
              <a:gd name="T20" fmla="*/ 2147483647 w 289"/>
              <a:gd name="T21" fmla="*/ 2147483647 h 334"/>
              <a:gd name="T22" fmla="*/ 2147483647 w 289"/>
              <a:gd name="T23" fmla="*/ 2147483647 h 334"/>
              <a:gd name="T24" fmla="*/ 2147483647 w 289"/>
              <a:gd name="T25" fmla="*/ 2147483647 h 334"/>
              <a:gd name="T26" fmla="*/ 2147483647 w 289"/>
              <a:gd name="T27" fmla="*/ 2147483647 h 334"/>
              <a:gd name="T28" fmla="*/ 2147483647 w 289"/>
              <a:gd name="T29" fmla="*/ 2147483647 h 334"/>
              <a:gd name="T30" fmla="*/ 2147483647 w 289"/>
              <a:gd name="T31" fmla="*/ 2147483647 h 334"/>
              <a:gd name="T32" fmla="*/ 2147483647 w 289"/>
              <a:gd name="T33" fmla="*/ 2147483647 h 334"/>
              <a:gd name="T34" fmla="*/ 2147483647 w 289"/>
              <a:gd name="T35" fmla="*/ 2147483647 h 334"/>
              <a:gd name="T36" fmla="*/ 0 w 289"/>
              <a:gd name="T37" fmla="*/ 2147483647 h 33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89"/>
              <a:gd name="T58" fmla="*/ 0 h 334"/>
              <a:gd name="T59" fmla="*/ 289 w 289"/>
              <a:gd name="T60" fmla="*/ 334 h 33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89" h="334">
                <a:moveTo>
                  <a:pt x="0" y="80"/>
                </a:moveTo>
                <a:lnTo>
                  <a:pt x="129" y="60"/>
                </a:lnTo>
                <a:lnTo>
                  <a:pt x="158" y="70"/>
                </a:lnTo>
                <a:lnTo>
                  <a:pt x="218" y="40"/>
                </a:lnTo>
                <a:lnTo>
                  <a:pt x="228" y="10"/>
                </a:lnTo>
                <a:lnTo>
                  <a:pt x="268" y="0"/>
                </a:lnTo>
                <a:lnTo>
                  <a:pt x="288" y="131"/>
                </a:lnTo>
                <a:lnTo>
                  <a:pt x="268" y="141"/>
                </a:lnTo>
                <a:lnTo>
                  <a:pt x="278" y="232"/>
                </a:lnTo>
                <a:lnTo>
                  <a:pt x="248" y="232"/>
                </a:lnTo>
                <a:lnTo>
                  <a:pt x="228" y="282"/>
                </a:lnTo>
                <a:lnTo>
                  <a:pt x="208" y="282"/>
                </a:lnTo>
                <a:lnTo>
                  <a:pt x="199" y="333"/>
                </a:lnTo>
                <a:lnTo>
                  <a:pt x="168" y="312"/>
                </a:lnTo>
                <a:lnTo>
                  <a:pt x="109" y="323"/>
                </a:lnTo>
                <a:lnTo>
                  <a:pt x="79" y="302"/>
                </a:lnTo>
                <a:lnTo>
                  <a:pt x="39" y="302"/>
                </a:lnTo>
                <a:lnTo>
                  <a:pt x="20" y="211"/>
                </a:lnTo>
                <a:lnTo>
                  <a:pt x="0" y="80"/>
                </a:lnTo>
              </a:path>
            </a:pathLst>
          </a:custGeom>
          <a:solidFill>
            <a:srgbClr val="000000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9" name="Freeform 63"/>
          <p:cNvSpPr>
            <a:spLocks/>
          </p:cNvSpPr>
          <p:nvPr/>
        </p:nvSpPr>
        <p:spPr bwMode="auto">
          <a:xfrm>
            <a:off x="5918200" y="3529013"/>
            <a:ext cx="679450" cy="649287"/>
          </a:xfrm>
          <a:custGeom>
            <a:avLst/>
            <a:gdLst>
              <a:gd name="T0" fmla="*/ 0 w 380"/>
              <a:gd name="T1" fmla="*/ 2147483647 h 391"/>
              <a:gd name="T2" fmla="*/ 2147483647 w 380"/>
              <a:gd name="T3" fmla="*/ 2147483647 h 391"/>
              <a:gd name="T4" fmla="*/ 2147483647 w 380"/>
              <a:gd name="T5" fmla="*/ 2147483647 h 391"/>
              <a:gd name="T6" fmla="*/ 2147483647 w 380"/>
              <a:gd name="T7" fmla="*/ 0 h 391"/>
              <a:gd name="T8" fmla="*/ 2147483647 w 380"/>
              <a:gd name="T9" fmla="*/ 2147483647 h 391"/>
              <a:gd name="T10" fmla="*/ 2147483647 w 380"/>
              <a:gd name="T11" fmla="*/ 2147483647 h 391"/>
              <a:gd name="T12" fmla="*/ 2147483647 w 380"/>
              <a:gd name="T13" fmla="*/ 2147483647 h 391"/>
              <a:gd name="T14" fmla="*/ 2147483647 w 380"/>
              <a:gd name="T15" fmla="*/ 2147483647 h 391"/>
              <a:gd name="T16" fmla="*/ 2147483647 w 380"/>
              <a:gd name="T17" fmla="*/ 2147483647 h 391"/>
              <a:gd name="T18" fmla="*/ 2147483647 w 380"/>
              <a:gd name="T19" fmla="*/ 2147483647 h 391"/>
              <a:gd name="T20" fmla="*/ 2147483647 w 380"/>
              <a:gd name="T21" fmla="*/ 2147483647 h 391"/>
              <a:gd name="T22" fmla="*/ 2147483647 w 380"/>
              <a:gd name="T23" fmla="*/ 2147483647 h 391"/>
              <a:gd name="T24" fmla="*/ 2147483647 w 380"/>
              <a:gd name="T25" fmla="*/ 2147483647 h 391"/>
              <a:gd name="T26" fmla="*/ 2147483647 w 380"/>
              <a:gd name="T27" fmla="*/ 2147483647 h 391"/>
              <a:gd name="T28" fmla="*/ 2147483647 w 380"/>
              <a:gd name="T29" fmla="*/ 2147483647 h 391"/>
              <a:gd name="T30" fmla="*/ 2147483647 w 380"/>
              <a:gd name="T31" fmla="*/ 2147483647 h 391"/>
              <a:gd name="T32" fmla="*/ 2147483647 w 380"/>
              <a:gd name="T33" fmla="*/ 2147483647 h 391"/>
              <a:gd name="T34" fmla="*/ 2147483647 w 380"/>
              <a:gd name="T35" fmla="*/ 2147483647 h 391"/>
              <a:gd name="T36" fmla="*/ 0 w 380"/>
              <a:gd name="T37" fmla="*/ 2147483647 h 39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80"/>
              <a:gd name="T58" fmla="*/ 0 h 391"/>
              <a:gd name="T59" fmla="*/ 380 w 380"/>
              <a:gd name="T60" fmla="*/ 391 h 39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80" h="391">
                <a:moveTo>
                  <a:pt x="0" y="20"/>
                </a:moveTo>
                <a:lnTo>
                  <a:pt x="10" y="20"/>
                </a:lnTo>
                <a:lnTo>
                  <a:pt x="89" y="10"/>
                </a:lnTo>
                <a:lnTo>
                  <a:pt x="169" y="0"/>
                </a:lnTo>
                <a:lnTo>
                  <a:pt x="159" y="20"/>
                </a:lnTo>
                <a:lnTo>
                  <a:pt x="179" y="20"/>
                </a:lnTo>
                <a:lnTo>
                  <a:pt x="319" y="139"/>
                </a:lnTo>
                <a:lnTo>
                  <a:pt x="369" y="219"/>
                </a:lnTo>
                <a:lnTo>
                  <a:pt x="379" y="270"/>
                </a:lnTo>
                <a:lnTo>
                  <a:pt x="359" y="279"/>
                </a:lnTo>
                <a:lnTo>
                  <a:pt x="369" y="330"/>
                </a:lnTo>
                <a:lnTo>
                  <a:pt x="329" y="330"/>
                </a:lnTo>
                <a:lnTo>
                  <a:pt x="329" y="380"/>
                </a:lnTo>
                <a:lnTo>
                  <a:pt x="299" y="359"/>
                </a:lnTo>
                <a:lnTo>
                  <a:pt x="109" y="390"/>
                </a:lnTo>
                <a:lnTo>
                  <a:pt x="69" y="300"/>
                </a:lnTo>
                <a:lnTo>
                  <a:pt x="99" y="250"/>
                </a:lnTo>
                <a:lnTo>
                  <a:pt x="59" y="219"/>
                </a:lnTo>
                <a:lnTo>
                  <a:pt x="0" y="20"/>
                </a:lnTo>
              </a:path>
            </a:pathLst>
          </a:custGeom>
          <a:solidFill>
            <a:srgbClr val="000000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0" name="Freeform 64"/>
          <p:cNvSpPr>
            <a:spLocks/>
          </p:cNvSpPr>
          <p:nvPr/>
        </p:nvSpPr>
        <p:spPr bwMode="auto">
          <a:xfrm>
            <a:off x="5776913" y="4073525"/>
            <a:ext cx="1143000" cy="733425"/>
          </a:xfrm>
          <a:custGeom>
            <a:avLst/>
            <a:gdLst>
              <a:gd name="T0" fmla="*/ 0 w 640"/>
              <a:gd name="T1" fmla="*/ 2147483647 h 439"/>
              <a:gd name="T2" fmla="*/ 2147483647 w 640"/>
              <a:gd name="T3" fmla="*/ 2147483647 h 439"/>
              <a:gd name="T4" fmla="*/ 2147483647 w 640"/>
              <a:gd name="T5" fmla="*/ 2147483647 h 439"/>
              <a:gd name="T6" fmla="*/ 2147483647 w 640"/>
              <a:gd name="T7" fmla="*/ 2147483647 h 439"/>
              <a:gd name="T8" fmla="*/ 2147483647 w 640"/>
              <a:gd name="T9" fmla="*/ 2147483647 h 439"/>
              <a:gd name="T10" fmla="*/ 2147483647 w 640"/>
              <a:gd name="T11" fmla="*/ 2147483647 h 439"/>
              <a:gd name="T12" fmla="*/ 2147483647 w 640"/>
              <a:gd name="T13" fmla="*/ 0 h 439"/>
              <a:gd name="T14" fmla="*/ 2147483647 w 640"/>
              <a:gd name="T15" fmla="*/ 0 h 439"/>
              <a:gd name="T16" fmla="*/ 2147483647 w 640"/>
              <a:gd name="T17" fmla="*/ 2147483647 h 439"/>
              <a:gd name="T18" fmla="*/ 2147483647 w 640"/>
              <a:gd name="T19" fmla="*/ 2147483647 h 439"/>
              <a:gd name="T20" fmla="*/ 2147483647 w 640"/>
              <a:gd name="T21" fmla="*/ 2147483647 h 439"/>
              <a:gd name="T22" fmla="*/ 2147483647 w 640"/>
              <a:gd name="T23" fmla="*/ 2147483647 h 439"/>
              <a:gd name="T24" fmla="*/ 2147483647 w 640"/>
              <a:gd name="T25" fmla="*/ 2147483647 h 439"/>
              <a:gd name="T26" fmla="*/ 2147483647 w 640"/>
              <a:gd name="T27" fmla="*/ 2147483647 h 439"/>
              <a:gd name="T28" fmla="*/ 2147483647 w 640"/>
              <a:gd name="T29" fmla="*/ 2147483647 h 439"/>
              <a:gd name="T30" fmla="*/ 2147483647 w 640"/>
              <a:gd name="T31" fmla="*/ 2147483647 h 439"/>
              <a:gd name="T32" fmla="*/ 2147483647 w 640"/>
              <a:gd name="T33" fmla="*/ 2147483647 h 439"/>
              <a:gd name="T34" fmla="*/ 2147483647 w 640"/>
              <a:gd name="T35" fmla="*/ 2147483647 h 439"/>
              <a:gd name="T36" fmla="*/ 2147483647 w 640"/>
              <a:gd name="T37" fmla="*/ 2147483647 h 439"/>
              <a:gd name="T38" fmla="*/ 2147483647 w 640"/>
              <a:gd name="T39" fmla="*/ 2147483647 h 439"/>
              <a:gd name="T40" fmla="*/ 2147483647 w 640"/>
              <a:gd name="T41" fmla="*/ 2147483647 h 439"/>
              <a:gd name="T42" fmla="*/ 2147483647 w 640"/>
              <a:gd name="T43" fmla="*/ 2147483647 h 439"/>
              <a:gd name="T44" fmla="*/ 2147483647 w 640"/>
              <a:gd name="T45" fmla="*/ 2147483647 h 439"/>
              <a:gd name="T46" fmla="*/ 2147483647 w 640"/>
              <a:gd name="T47" fmla="*/ 2147483647 h 439"/>
              <a:gd name="T48" fmla="*/ 2147483647 w 640"/>
              <a:gd name="T49" fmla="*/ 2147483647 h 439"/>
              <a:gd name="T50" fmla="*/ 2147483647 w 640"/>
              <a:gd name="T51" fmla="*/ 2147483647 h 439"/>
              <a:gd name="T52" fmla="*/ 2147483647 w 640"/>
              <a:gd name="T53" fmla="*/ 2147483647 h 439"/>
              <a:gd name="T54" fmla="*/ 2147483647 w 640"/>
              <a:gd name="T55" fmla="*/ 2147483647 h 439"/>
              <a:gd name="T56" fmla="*/ 2147483647 w 640"/>
              <a:gd name="T57" fmla="*/ 2147483647 h 439"/>
              <a:gd name="T58" fmla="*/ 2147483647 w 640"/>
              <a:gd name="T59" fmla="*/ 2147483647 h 439"/>
              <a:gd name="T60" fmla="*/ 2147483647 w 640"/>
              <a:gd name="T61" fmla="*/ 2147483647 h 439"/>
              <a:gd name="T62" fmla="*/ 2147483647 w 640"/>
              <a:gd name="T63" fmla="*/ 2147483647 h 439"/>
              <a:gd name="T64" fmla="*/ 2147483647 w 640"/>
              <a:gd name="T65" fmla="*/ 2147483647 h 439"/>
              <a:gd name="T66" fmla="*/ 2147483647 w 640"/>
              <a:gd name="T67" fmla="*/ 2147483647 h 439"/>
              <a:gd name="T68" fmla="*/ 2147483647 w 640"/>
              <a:gd name="T69" fmla="*/ 2147483647 h 439"/>
              <a:gd name="T70" fmla="*/ 2147483647 w 640"/>
              <a:gd name="T71" fmla="*/ 2147483647 h 439"/>
              <a:gd name="T72" fmla="*/ 2147483647 w 640"/>
              <a:gd name="T73" fmla="*/ 2147483647 h 439"/>
              <a:gd name="T74" fmla="*/ 2147483647 w 640"/>
              <a:gd name="T75" fmla="*/ 2147483647 h 439"/>
              <a:gd name="T76" fmla="*/ 0 w 640"/>
              <a:gd name="T77" fmla="*/ 2147483647 h 439"/>
              <a:gd name="T78" fmla="*/ 0 w 640"/>
              <a:gd name="T79" fmla="*/ 2147483647 h 43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40"/>
              <a:gd name="T121" fmla="*/ 0 h 439"/>
              <a:gd name="T122" fmla="*/ 640 w 640"/>
              <a:gd name="T123" fmla="*/ 439 h 43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40" h="439">
                <a:moveTo>
                  <a:pt x="0" y="39"/>
                </a:moveTo>
                <a:lnTo>
                  <a:pt x="169" y="30"/>
                </a:lnTo>
                <a:lnTo>
                  <a:pt x="190" y="59"/>
                </a:lnTo>
                <a:lnTo>
                  <a:pt x="379" y="30"/>
                </a:lnTo>
                <a:lnTo>
                  <a:pt x="409" y="49"/>
                </a:lnTo>
                <a:lnTo>
                  <a:pt x="409" y="10"/>
                </a:lnTo>
                <a:lnTo>
                  <a:pt x="409" y="0"/>
                </a:lnTo>
                <a:lnTo>
                  <a:pt x="449" y="0"/>
                </a:lnTo>
                <a:lnTo>
                  <a:pt x="489" y="69"/>
                </a:lnTo>
                <a:lnTo>
                  <a:pt x="549" y="159"/>
                </a:lnTo>
                <a:lnTo>
                  <a:pt x="579" y="239"/>
                </a:lnTo>
                <a:lnTo>
                  <a:pt x="629" y="298"/>
                </a:lnTo>
                <a:lnTo>
                  <a:pt x="639" y="378"/>
                </a:lnTo>
                <a:lnTo>
                  <a:pt x="619" y="418"/>
                </a:lnTo>
                <a:lnTo>
                  <a:pt x="549" y="438"/>
                </a:lnTo>
                <a:lnTo>
                  <a:pt x="539" y="418"/>
                </a:lnTo>
                <a:lnTo>
                  <a:pt x="499" y="388"/>
                </a:lnTo>
                <a:lnTo>
                  <a:pt x="479" y="358"/>
                </a:lnTo>
                <a:lnTo>
                  <a:pt x="469" y="348"/>
                </a:lnTo>
                <a:lnTo>
                  <a:pt x="459" y="318"/>
                </a:lnTo>
                <a:lnTo>
                  <a:pt x="449" y="329"/>
                </a:lnTo>
                <a:lnTo>
                  <a:pt x="409" y="288"/>
                </a:lnTo>
                <a:lnTo>
                  <a:pt x="419" y="258"/>
                </a:lnTo>
                <a:lnTo>
                  <a:pt x="409" y="239"/>
                </a:lnTo>
                <a:lnTo>
                  <a:pt x="399" y="239"/>
                </a:lnTo>
                <a:lnTo>
                  <a:pt x="399" y="258"/>
                </a:lnTo>
                <a:lnTo>
                  <a:pt x="389" y="239"/>
                </a:lnTo>
                <a:lnTo>
                  <a:pt x="389" y="179"/>
                </a:lnTo>
                <a:lnTo>
                  <a:pt x="369" y="139"/>
                </a:lnTo>
                <a:lnTo>
                  <a:pt x="309" y="109"/>
                </a:lnTo>
                <a:lnTo>
                  <a:pt x="280" y="79"/>
                </a:lnTo>
                <a:lnTo>
                  <a:pt x="239" y="69"/>
                </a:lnTo>
                <a:lnTo>
                  <a:pt x="229" y="89"/>
                </a:lnTo>
                <a:lnTo>
                  <a:pt x="179" y="109"/>
                </a:lnTo>
                <a:lnTo>
                  <a:pt x="149" y="89"/>
                </a:lnTo>
                <a:lnTo>
                  <a:pt x="139" y="69"/>
                </a:lnTo>
                <a:lnTo>
                  <a:pt x="40" y="89"/>
                </a:lnTo>
                <a:lnTo>
                  <a:pt x="20" y="79"/>
                </a:lnTo>
                <a:lnTo>
                  <a:pt x="0" y="89"/>
                </a:lnTo>
                <a:lnTo>
                  <a:pt x="0" y="39"/>
                </a:lnTo>
              </a:path>
            </a:pathLst>
          </a:custGeom>
          <a:solidFill>
            <a:srgbClr val="000000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1" name="Freeform 68"/>
          <p:cNvSpPr>
            <a:spLocks/>
          </p:cNvSpPr>
          <p:nvPr/>
        </p:nvSpPr>
        <p:spPr bwMode="auto">
          <a:xfrm>
            <a:off x="2422525" y="1484313"/>
            <a:ext cx="1231900" cy="719137"/>
          </a:xfrm>
          <a:custGeom>
            <a:avLst/>
            <a:gdLst>
              <a:gd name="T0" fmla="*/ 2147483647 w 690"/>
              <a:gd name="T1" fmla="*/ 0 h 432"/>
              <a:gd name="T2" fmla="*/ 2147483647 w 690"/>
              <a:gd name="T3" fmla="*/ 2147483647 h 432"/>
              <a:gd name="T4" fmla="*/ 2147483647 w 690"/>
              <a:gd name="T5" fmla="*/ 2147483647 h 432"/>
              <a:gd name="T6" fmla="*/ 2147483647 w 690"/>
              <a:gd name="T7" fmla="*/ 2147483647 h 432"/>
              <a:gd name="T8" fmla="*/ 2147483647 w 690"/>
              <a:gd name="T9" fmla="*/ 2147483647 h 432"/>
              <a:gd name="T10" fmla="*/ 2147483647 w 690"/>
              <a:gd name="T11" fmla="*/ 2147483647 h 432"/>
              <a:gd name="T12" fmla="*/ 2147483647 w 690"/>
              <a:gd name="T13" fmla="*/ 2147483647 h 432"/>
              <a:gd name="T14" fmla="*/ 2147483647 w 690"/>
              <a:gd name="T15" fmla="*/ 2147483647 h 432"/>
              <a:gd name="T16" fmla="*/ 2147483647 w 690"/>
              <a:gd name="T17" fmla="*/ 2147483647 h 432"/>
              <a:gd name="T18" fmla="*/ 2147483647 w 690"/>
              <a:gd name="T19" fmla="*/ 2147483647 h 432"/>
              <a:gd name="T20" fmla="*/ 2147483647 w 690"/>
              <a:gd name="T21" fmla="*/ 2147483647 h 432"/>
              <a:gd name="T22" fmla="*/ 2147483647 w 690"/>
              <a:gd name="T23" fmla="*/ 2147483647 h 432"/>
              <a:gd name="T24" fmla="*/ 2147483647 w 690"/>
              <a:gd name="T25" fmla="*/ 2147483647 h 432"/>
              <a:gd name="T26" fmla="*/ 2147483647 w 690"/>
              <a:gd name="T27" fmla="*/ 2147483647 h 432"/>
              <a:gd name="T28" fmla="*/ 2147483647 w 690"/>
              <a:gd name="T29" fmla="*/ 2147483647 h 432"/>
              <a:gd name="T30" fmla="*/ 2147483647 w 690"/>
              <a:gd name="T31" fmla="*/ 2147483647 h 432"/>
              <a:gd name="T32" fmla="*/ 2147483647 w 690"/>
              <a:gd name="T33" fmla="*/ 2147483647 h 432"/>
              <a:gd name="T34" fmla="*/ 0 w 690"/>
              <a:gd name="T35" fmla="*/ 2147483647 h 432"/>
              <a:gd name="T36" fmla="*/ 2147483647 w 690"/>
              <a:gd name="T37" fmla="*/ 0 h 43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90"/>
              <a:gd name="T58" fmla="*/ 0 h 432"/>
              <a:gd name="T59" fmla="*/ 690 w 690"/>
              <a:gd name="T60" fmla="*/ 432 h 43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90" h="432">
                <a:moveTo>
                  <a:pt x="10" y="0"/>
                </a:moveTo>
                <a:lnTo>
                  <a:pt x="149" y="20"/>
                </a:lnTo>
                <a:lnTo>
                  <a:pt x="229" y="30"/>
                </a:lnTo>
                <a:lnTo>
                  <a:pt x="339" y="40"/>
                </a:lnTo>
                <a:lnTo>
                  <a:pt x="439" y="49"/>
                </a:lnTo>
                <a:lnTo>
                  <a:pt x="609" y="59"/>
                </a:lnTo>
                <a:lnTo>
                  <a:pt x="689" y="70"/>
                </a:lnTo>
                <a:lnTo>
                  <a:pt x="689" y="421"/>
                </a:lnTo>
                <a:lnTo>
                  <a:pt x="269" y="390"/>
                </a:lnTo>
                <a:lnTo>
                  <a:pt x="260" y="431"/>
                </a:lnTo>
                <a:lnTo>
                  <a:pt x="239" y="410"/>
                </a:lnTo>
                <a:lnTo>
                  <a:pt x="199" y="410"/>
                </a:lnTo>
                <a:lnTo>
                  <a:pt x="149" y="421"/>
                </a:lnTo>
                <a:lnTo>
                  <a:pt x="139" y="361"/>
                </a:lnTo>
                <a:lnTo>
                  <a:pt x="69" y="310"/>
                </a:lnTo>
                <a:lnTo>
                  <a:pt x="79" y="270"/>
                </a:lnTo>
                <a:lnTo>
                  <a:pt x="90" y="230"/>
                </a:lnTo>
                <a:lnTo>
                  <a:pt x="0" y="110"/>
                </a:lnTo>
                <a:lnTo>
                  <a:pt x="10" y="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2" name="Freeform 69"/>
          <p:cNvSpPr>
            <a:spLocks/>
          </p:cNvSpPr>
          <p:nvPr/>
        </p:nvSpPr>
        <p:spPr bwMode="auto">
          <a:xfrm>
            <a:off x="2814638" y="2116138"/>
            <a:ext cx="839787" cy="647700"/>
          </a:xfrm>
          <a:custGeom>
            <a:avLst/>
            <a:gdLst>
              <a:gd name="T0" fmla="*/ 2147483647 w 470"/>
              <a:gd name="T1" fmla="*/ 0 h 389"/>
              <a:gd name="T2" fmla="*/ 2147483647 w 470"/>
              <a:gd name="T3" fmla="*/ 2147483647 h 389"/>
              <a:gd name="T4" fmla="*/ 0 w 470"/>
              <a:gd name="T5" fmla="*/ 2147483647 h 389"/>
              <a:gd name="T6" fmla="*/ 2147483647 w 470"/>
              <a:gd name="T7" fmla="*/ 2147483647 h 389"/>
              <a:gd name="T8" fmla="*/ 2147483647 w 470"/>
              <a:gd name="T9" fmla="*/ 2147483647 h 389"/>
              <a:gd name="T10" fmla="*/ 2147483647 w 470"/>
              <a:gd name="T11" fmla="*/ 2147483647 h 389"/>
              <a:gd name="T12" fmla="*/ 2147483647 w 470"/>
              <a:gd name="T13" fmla="*/ 0 h 3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0"/>
              <a:gd name="T22" fmla="*/ 0 h 389"/>
              <a:gd name="T23" fmla="*/ 470 w 470"/>
              <a:gd name="T24" fmla="*/ 389 h 3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0" h="389">
                <a:moveTo>
                  <a:pt x="39" y="0"/>
                </a:moveTo>
                <a:lnTo>
                  <a:pt x="30" y="149"/>
                </a:lnTo>
                <a:lnTo>
                  <a:pt x="0" y="348"/>
                </a:lnTo>
                <a:lnTo>
                  <a:pt x="139" y="358"/>
                </a:lnTo>
                <a:lnTo>
                  <a:pt x="459" y="388"/>
                </a:lnTo>
                <a:lnTo>
                  <a:pt x="469" y="39"/>
                </a:lnTo>
                <a:lnTo>
                  <a:pt x="39" y="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3" name="Freeform 70"/>
          <p:cNvSpPr>
            <a:spLocks/>
          </p:cNvSpPr>
          <p:nvPr/>
        </p:nvSpPr>
        <p:spPr bwMode="auto">
          <a:xfrm>
            <a:off x="2170113" y="1482725"/>
            <a:ext cx="717550" cy="1069975"/>
          </a:xfrm>
          <a:custGeom>
            <a:avLst/>
            <a:gdLst>
              <a:gd name="T0" fmla="*/ 2147483647 w 402"/>
              <a:gd name="T1" fmla="*/ 0 h 642"/>
              <a:gd name="T2" fmla="*/ 2147483647 w 402"/>
              <a:gd name="T3" fmla="*/ 2147483647 h 642"/>
              <a:gd name="T4" fmla="*/ 2147483647 w 402"/>
              <a:gd name="T5" fmla="*/ 2147483647 h 642"/>
              <a:gd name="T6" fmla="*/ 2147483647 w 402"/>
              <a:gd name="T7" fmla="*/ 2147483647 h 642"/>
              <a:gd name="T8" fmla="*/ 2147483647 w 402"/>
              <a:gd name="T9" fmla="*/ 2147483647 h 642"/>
              <a:gd name="T10" fmla="*/ 2147483647 w 402"/>
              <a:gd name="T11" fmla="*/ 2147483647 h 642"/>
              <a:gd name="T12" fmla="*/ 2147483647 w 402"/>
              <a:gd name="T13" fmla="*/ 2147483647 h 642"/>
              <a:gd name="T14" fmla="*/ 0 w 402"/>
              <a:gd name="T15" fmla="*/ 2147483647 h 642"/>
              <a:gd name="T16" fmla="*/ 2147483647 w 402"/>
              <a:gd name="T17" fmla="*/ 2147483647 h 642"/>
              <a:gd name="T18" fmla="*/ 2147483647 w 402"/>
              <a:gd name="T19" fmla="*/ 2147483647 h 642"/>
              <a:gd name="T20" fmla="*/ 2147483647 w 402"/>
              <a:gd name="T21" fmla="*/ 2147483647 h 642"/>
              <a:gd name="T22" fmla="*/ 2147483647 w 402"/>
              <a:gd name="T23" fmla="*/ 2147483647 h 642"/>
              <a:gd name="T24" fmla="*/ 2147483647 w 402"/>
              <a:gd name="T25" fmla="*/ 2147483647 h 642"/>
              <a:gd name="T26" fmla="*/ 2147483647 w 402"/>
              <a:gd name="T27" fmla="*/ 2147483647 h 642"/>
              <a:gd name="T28" fmla="*/ 2147483647 w 402"/>
              <a:gd name="T29" fmla="*/ 2147483647 h 642"/>
              <a:gd name="T30" fmla="*/ 2147483647 w 402"/>
              <a:gd name="T31" fmla="*/ 2147483647 h 642"/>
              <a:gd name="T32" fmla="*/ 2147483647 w 402"/>
              <a:gd name="T33" fmla="*/ 2147483647 h 642"/>
              <a:gd name="T34" fmla="*/ 2147483647 w 402"/>
              <a:gd name="T35" fmla="*/ 2147483647 h 642"/>
              <a:gd name="T36" fmla="*/ 2147483647 w 402"/>
              <a:gd name="T37" fmla="*/ 2147483647 h 642"/>
              <a:gd name="T38" fmla="*/ 2147483647 w 402"/>
              <a:gd name="T39" fmla="*/ 2147483647 h 642"/>
              <a:gd name="T40" fmla="*/ 2147483647 w 402"/>
              <a:gd name="T41" fmla="*/ 0 h 642"/>
              <a:gd name="T42" fmla="*/ 2147483647 w 402"/>
              <a:gd name="T43" fmla="*/ 0 h 64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02"/>
              <a:gd name="T67" fmla="*/ 0 h 642"/>
              <a:gd name="T68" fmla="*/ 402 w 402"/>
              <a:gd name="T69" fmla="*/ 642 h 64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02" h="642">
                <a:moveTo>
                  <a:pt x="100" y="0"/>
                </a:moveTo>
                <a:lnTo>
                  <a:pt x="59" y="250"/>
                </a:lnTo>
                <a:lnTo>
                  <a:pt x="100" y="300"/>
                </a:lnTo>
                <a:lnTo>
                  <a:pt x="40" y="360"/>
                </a:lnTo>
                <a:lnTo>
                  <a:pt x="30" y="401"/>
                </a:lnTo>
                <a:lnTo>
                  <a:pt x="50" y="420"/>
                </a:lnTo>
                <a:lnTo>
                  <a:pt x="30" y="440"/>
                </a:lnTo>
                <a:lnTo>
                  <a:pt x="0" y="581"/>
                </a:lnTo>
                <a:lnTo>
                  <a:pt x="190" y="621"/>
                </a:lnTo>
                <a:lnTo>
                  <a:pt x="370" y="641"/>
                </a:lnTo>
                <a:lnTo>
                  <a:pt x="391" y="510"/>
                </a:lnTo>
                <a:lnTo>
                  <a:pt x="401" y="430"/>
                </a:lnTo>
                <a:lnTo>
                  <a:pt x="381" y="411"/>
                </a:lnTo>
                <a:lnTo>
                  <a:pt x="341" y="411"/>
                </a:lnTo>
                <a:lnTo>
                  <a:pt x="290" y="420"/>
                </a:lnTo>
                <a:lnTo>
                  <a:pt x="280" y="360"/>
                </a:lnTo>
                <a:lnTo>
                  <a:pt x="210" y="310"/>
                </a:lnTo>
                <a:lnTo>
                  <a:pt x="220" y="280"/>
                </a:lnTo>
                <a:lnTo>
                  <a:pt x="230" y="230"/>
                </a:lnTo>
                <a:lnTo>
                  <a:pt x="140" y="110"/>
                </a:lnTo>
                <a:lnTo>
                  <a:pt x="160" y="0"/>
                </a:lnTo>
                <a:lnTo>
                  <a:pt x="100" y="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4" name="Freeform 71"/>
          <p:cNvSpPr>
            <a:spLocks/>
          </p:cNvSpPr>
          <p:nvPr/>
        </p:nvSpPr>
        <p:spPr bwMode="auto">
          <a:xfrm>
            <a:off x="2384425" y="2509838"/>
            <a:ext cx="739775" cy="788987"/>
          </a:xfrm>
          <a:custGeom>
            <a:avLst/>
            <a:gdLst>
              <a:gd name="T0" fmla="*/ 2147483647 w 369"/>
              <a:gd name="T1" fmla="*/ 0 h 474"/>
              <a:gd name="T2" fmla="*/ 2147483647 w 369"/>
              <a:gd name="T3" fmla="*/ 2147483647 h 474"/>
              <a:gd name="T4" fmla="*/ 2147483647 w 369"/>
              <a:gd name="T5" fmla="*/ 2147483647 h 474"/>
              <a:gd name="T6" fmla="*/ 2147483647 w 369"/>
              <a:gd name="T7" fmla="*/ 2147483647 h 474"/>
              <a:gd name="T8" fmla="*/ 2147483647 w 369"/>
              <a:gd name="T9" fmla="*/ 2147483647 h 474"/>
              <a:gd name="T10" fmla="*/ 0 w 369"/>
              <a:gd name="T11" fmla="*/ 2147483647 h 474"/>
              <a:gd name="T12" fmla="*/ 2147483647 w 369"/>
              <a:gd name="T13" fmla="*/ 2147483647 h 474"/>
              <a:gd name="T14" fmla="*/ 2147483647 w 369"/>
              <a:gd name="T15" fmla="*/ 0 h 47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9"/>
              <a:gd name="T25" fmla="*/ 0 h 474"/>
              <a:gd name="T26" fmla="*/ 369 w 369"/>
              <a:gd name="T27" fmla="*/ 474 h 47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9" h="474">
                <a:moveTo>
                  <a:pt x="69" y="0"/>
                </a:moveTo>
                <a:lnTo>
                  <a:pt x="248" y="20"/>
                </a:lnTo>
                <a:lnTo>
                  <a:pt x="238" y="110"/>
                </a:lnTo>
                <a:lnTo>
                  <a:pt x="368" y="121"/>
                </a:lnTo>
                <a:lnTo>
                  <a:pt x="338" y="473"/>
                </a:lnTo>
                <a:lnTo>
                  <a:pt x="0" y="442"/>
                </a:lnTo>
                <a:lnTo>
                  <a:pt x="40" y="211"/>
                </a:lnTo>
                <a:lnTo>
                  <a:pt x="69" y="0"/>
                </a:lnTo>
              </a:path>
            </a:pathLst>
          </a:custGeom>
          <a:solidFill>
            <a:schemeClr val="accent4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5" name="Freeform 72"/>
          <p:cNvSpPr>
            <a:spLocks/>
          </p:cNvSpPr>
          <p:nvPr/>
        </p:nvSpPr>
        <p:spPr bwMode="auto">
          <a:xfrm>
            <a:off x="3648075" y="1598613"/>
            <a:ext cx="841375" cy="450850"/>
          </a:xfrm>
          <a:custGeom>
            <a:avLst/>
            <a:gdLst>
              <a:gd name="T0" fmla="*/ 0 w 470"/>
              <a:gd name="T1" fmla="*/ 0 h 271"/>
              <a:gd name="T2" fmla="*/ 2147483647 w 470"/>
              <a:gd name="T3" fmla="*/ 2147483647 h 271"/>
              <a:gd name="T4" fmla="*/ 2147483647 w 470"/>
              <a:gd name="T5" fmla="*/ 2147483647 h 271"/>
              <a:gd name="T6" fmla="*/ 2147483647 w 470"/>
              <a:gd name="T7" fmla="*/ 2147483647 h 271"/>
              <a:gd name="T8" fmla="*/ 2147483647 w 470"/>
              <a:gd name="T9" fmla="*/ 2147483647 h 271"/>
              <a:gd name="T10" fmla="*/ 2147483647 w 470"/>
              <a:gd name="T11" fmla="*/ 2147483647 h 271"/>
              <a:gd name="T12" fmla="*/ 2147483647 w 470"/>
              <a:gd name="T13" fmla="*/ 2147483647 h 271"/>
              <a:gd name="T14" fmla="*/ 0 w 470"/>
              <a:gd name="T15" fmla="*/ 2147483647 h 271"/>
              <a:gd name="T16" fmla="*/ 0 w 470"/>
              <a:gd name="T17" fmla="*/ 0 h 2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0"/>
              <a:gd name="T28" fmla="*/ 0 h 271"/>
              <a:gd name="T29" fmla="*/ 470 w 470"/>
              <a:gd name="T30" fmla="*/ 271 h 2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0" h="271">
                <a:moveTo>
                  <a:pt x="0" y="0"/>
                </a:moveTo>
                <a:lnTo>
                  <a:pt x="389" y="10"/>
                </a:lnTo>
                <a:lnTo>
                  <a:pt x="419" y="90"/>
                </a:lnTo>
                <a:lnTo>
                  <a:pt x="449" y="149"/>
                </a:lnTo>
                <a:lnTo>
                  <a:pt x="469" y="250"/>
                </a:lnTo>
                <a:lnTo>
                  <a:pt x="459" y="270"/>
                </a:lnTo>
                <a:lnTo>
                  <a:pt x="309" y="270"/>
                </a:lnTo>
                <a:lnTo>
                  <a:pt x="0" y="260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6" name="Freeform 73"/>
          <p:cNvSpPr>
            <a:spLocks/>
          </p:cNvSpPr>
          <p:nvPr/>
        </p:nvSpPr>
        <p:spPr bwMode="auto">
          <a:xfrm>
            <a:off x="3627438" y="2033588"/>
            <a:ext cx="877887" cy="531812"/>
          </a:xfrm>
          <a:custGeom>
            <a:avLst/>
            <a:gdLst>
              <a:gd name="T0" fmla="*/ 2147483647 w 492"/>
              <a:gd name="T1" fmla="*/ 0 h 320"/>
              <a:gd name="T2" fmla="*/ 2147483647 w 492"/>
              <a:gd name="T3" fmla="*/ 2147483647 h 320"/>
              <a:gd name="T4" fmla="*/ 0 w 492"/>
              <a:gd name="T5" fmla="*/ 2147483647 h 320"/>
              <a:gd name="T6" fmla="*/ 2147483647 w 492"/>
              <a:gd name="T7" fmla="*/ 2147483647 h 320"/>
              <a:gd name="T8" fmla="*/ 2147483647 w 492"/>
              <a:gd name="T9" fmla="*/ 2147483647 h 320"/>
              <a:gd name="T10" fmla="*/ 2147483647 w 492"/>
              <a:gd name="T11" fmla="*/ 2147483647 h 320"/>
              <a:gd name="T12" fmla="*/ 2147483647 w 492"/>
              <a:gd name="T13" fmla="*/ 2147483647 h 320"/>
              <a:gd name="T14" fmla="*/ 2147483647 w 492"/>
              <a:gd name="T15" fmla="*/ 2147483647 h 320"/>
              <a:gd name="T16" fmla="*/ 2147483647 w 492"/>
              <a:gd name="T17" fmla="*/ 2147483647 h 320"/>
              <a:gd name="T18" fmla="*/ 2147483647 w 492"/>
              <a:gd name="T19" fmla="*/ 2147483647 h 320"/>
              <a:gd name="T20" fmla="*/ 2147483647 w 492"/>
              <a:gd name="T21" fmla="*/ 2147483647 h 320"/>
              <a:gd name="T22" fmla="*/ 2147483647 w 492"/>
              <a:gd name="T23" fmla="*/ 2147483647 h 320"/>
              <a:gd name="T24" fmla="*/ 2147483647 w 492"/>
              <a:gd name="T25" fmla="*/ 2147483647 h 320"/>
              <a:gd name="T26" fmla="*/ 2147483647 w 492"/>
              <a:gd name="T27" fmla="*/ 0 h 32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92"/>
              <a:gd name="T43" fmla="*/ 0 h 320"/>
              <a:gd name="T44" fmla="*/ 492 w 492"/>
              <a:gd name="T45" fmla="*/ 320 h 32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92" h="320">
                <a:moveTo>
                  <a:pt x="10" y="0"/>
                </a:moveTo>
                <a:lnTo>
                  <a:pt x="10" y="129"/>
                </a:lnTo>
                <a:lnTo>
                  <a:pt x="0" y="268"/>
                </a:lnTo>
                <a:lnTo>
                  <a:pt x="361" y="279"/>
                </a:lnTo>
                <a:lnTo>
                  <a:pt x="390" y="299"/>
                </a:lnTo>
                <a:lnTo>
                  <a:pt x="421" y="268"/>
                </a:lnTo>
                <a:lnTo>
                  <a:pt x="491" y="319"/>
                </a:lnTo>
                <a:lnTo>
                  <a:pt x="481" y="268"/>
                </a:lnTo>
                <a:lnTo>
                  <a:pt x="481" y="219"/>
                </a:lnTo>
                <a:lnTo>
                  <a:pt x="491" y="79"/>
                </a:lnTo>
                <a:lnTo>
                  <a:pt x="460" y="50"/>
                </a:lnTo>
                <a:lnTo>
                  <a:pt x="470" y="10"/>
                </a:lnTo>
                <a:lnTo>
                  <a:pt x="240" y="10"/>
                </a:lnTo>
                <a:lnTo>
                  <a:pt x="10" y="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7" name="Freeform 74"/>
          <p:cNvSpPr>
            <a:spLocks/>
          </p:cNvSpPr>
          <p:nvPr/>
        </p:nvSpPr>
        <p:spPr bwMode="auto">
          <a:xfrm>
            <a:off x="3616325" y="2482850"/>
            <a:ext cx="1031875" cy="427038"/>
          </a:xfrm>
          <a:custGeom>
            <a:avLst/>
            <a:gdLst>
              <a:gd name="T0" fmla="*/ 2147483647 w 578"/>
              <a:gd name="T1" fmla="*/ 0 h 257"/>
              <a:gd name="T2" fmla="*/ 0 w 578"/>
              <a:gd name="T3" fmla="*/ 2147483647 h 257"/>
              <a:gd name="T4" fmla="*/ 2147483647 w 578"/>
              <a:gd name="T5" fmla="*/ 2147483647 h 257"/>
              <a:gd name="T6" fmla="*/ 2147483647 w 578"/>
              <a:gd name="T7" fmla="*/ 2147483647 h 257"/>
              <a:gd name="T8" fmla="*/ 2147483647 w 578"/>
              <a:gd name="T9" fmla="*/ 2147483647 h 257"/>
              <a:gd name="T10" fmla="*/ 2147483647 w 578"/>
              <a:gd name="T11" fmla="*/ 2147483647 h 257"/>
              <a:gd name="T12" fmla="*/ 2147483647 w 578"/>
              <a:gd name="T13" fmla="*/ 2147483647 h 257"/>
              <a:gd name="T14" fmla="*/ 2147483647 w 578"/>
              <a:gd name="T15" fmla="*/ 2147483647 h 257"/>
              <a:gd name="T16" fmla="*/ 2147483647 w 578"/>
              <a:gd name="T17" fmla="*/ 2147483647 h 257"/>
              <a:gd name="T18" fmla="*/ 2147483647 w 578"/>
              <a:gd name="T19" fmla="*/ 2147483647 h 257"/>
              <a:gd name="T20" fmla="*/ 2147483647 w 578"/>
              <a:gd name="T21" fmla="*/ 0 h 257"/>
              <a:gd name="T22" fmla="*/ 2147483647 w 578"/>
              <a:gd name="T23" fmla="*/ 2147483647 h 257"/>
              <a:gd name="T24" fmla="*/ 2147483647 w 578"/>
              <a:gd name="T25" fmla="*/ 2147483647 h 257"/>
              <a:gd name="T26" fmla="*/ 2147483647 w 578"/>
              <a:gd name="T27" fmla="*/ 0 h 257"/>
              <a:gd name="T28" fmla="*/ 2147483647 w 578"/>
              <a:gd name="T29" fmla="*/ 0 h 25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78"/>
              <a:gd name="T46" fmla="*/ 0 h 257"/>
              <a:gd name="T47" fmla="*/ 578 w 578"/>
              <a:gd name="T48" fmla="*/ 257 h 25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78" h="257">
                <a:moveTo>
                  <a:pt x="10" y="0"/>
                </a:moveTo>
                <a:lnTo>
                  <a:pt x="0" y="167"/>
                </a:lnTo>
                <a:lnTo>
                  <a:pt x="129" y="167"/>
                </a:lnTo>
                <a:lnTo>
                  <a:pt x="129" y="256"/>
                </a:lnTo>
                <a:lnTo>
                  <a:pt x="308" y="256"/>
                </a:lnTo>
                <a:lnTo>
                  <a:pt x="467" y="246"/>
                </a:lnTo>
                <a:lnTo>
                  <a:pt x="577" y="256"/>
                </a:lnTo>
                <a:lnTo>
                  <a:pt x="547" y="177"/>
                </a:lnTo>
                <a:lnTo>
                  <a:pt x="517" y="108"/>
                </a:lnTo>
                <a:lnTo>
                  <a:pt x="497" y="39"/>
                </a:lnTo>
                <a:lnTo>
                  <a:pt x="428" y="0"/>
                </a:lnTo>
                <a:lnTo>
                  <a:pt x="397" y="19"/>
                </a:lnTo>
                <a:lnTo>
                  <a:pt x="358" y="9"/>
                </a:lnTo>
                <a:lnTo>
                  <a:pt x="208" y="0"/>
                </a:lnTo>
                <a:lnTo>
                  <a:pt x="10" y="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8" name="Freeform 75"/>
          <p:cNvSpPr>
            <a:spLocks/>
          </p:cNvSpPr>
          <p:nvPr/>
        </p:nvSpPr>
        <p:spPr bwMode="auto">
          <a:xfrm>
            <a:off x="5172075" y="3530600"/>
            <a:ext cx="427038" cy="696913"/>
          </a:xfrm>
          <a:custGeom>
            <a:avLst/>
            <a:gdLst>
              <a:gd name="T0" fmla="*/ 2147483647 w 239"/>
              <a:gd name="T1" fmla="*/ 2147483647 h 419"/>
              <a:gd name="T2" fmla="*/ 2147483647 w 239"/>
              <a:gd name="T3" fmla="*/ 2147483647 h 419"/>
              <a:gd name="T4" fmla="*/ 0 w 239"/>
              <a:gd name="T5" fmla="*/ 2147483647 h 419"/>
              <a:gd name="T6" fmla="*/ 2147483647 w 239"/>
              <a:gd name="T7" fmla="*/ 2147483647 h 419"/>
              <a:gd name="T8" fmla="*/ 2147483647 w 239"/>
              <a:gd name="T9" fmla="*/ 2147483647 h 419"/>
              <a:gd name="T10" fmla="*/ 2147483647 w 239"/>
              <a:gd name="T11" fmla="*/ 2147483647 h 419"/>
              <a:gd name="T12" fmla="*/ 2147483647 w 239"/>
              <a:gd name="T13" fmla="*/ 2147483647 h 419"/>
              <a:gd name="T14" fmla="*/ 2147483647 w 239"/>
              <a:gd name="T15" fmla="*/ 2147483647 h 419"/>
              <a:gd name="T16" fmla="*/ 2147483647 w 239"/>
              <a:gd name="T17" fmla="*/ 2147483647 h 419"/>
              <a:gd name="T18" fmla="*/ 2147483647 w 239"/>
              <a:gd name="T19" fmla="*/ 2147483647 h 419"/>
              <a:gd name="T20" fmla="*/ 2147483647 w 239"/>
              <a:gd name="T21" fmla="*/ 2147483647 h 419"/>
              <a:gd name="T22" fmla="*/ 2147483647 w 239"/>
              <a:gd name="T23" fmla="*/ 2147483647 h 419"/>
              <a:gd name="T24" fmla="*/ 2147483647 w 239"/>
              <a:gd name="T25" fmla="*/ 2147483647 h 419"/>
              <a:gd name="T26" fmla="*/ 2147483647 w 239"/>
              <a:gd name="T27" fmla="*/ 0 h 419"/>
              <a:gd name="T28" fmla="*/ 2147483647 w 239"/>
              <a:gd name="T29" fmla="*/ 2147483647 h 41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9"/>
              <a:gd name="T46" fmla="*/ 0 h 419"/>
              <a:gd name="T47" fmla="*/ 239 w 239"/>
              <a:gd name="T48" fmla="*/ 419 h 41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39" h="419">
                <a:moveTo>
                  <a:pt x="69" y="10"/>
                </a:moveTo>
                <a:lnTo>
                  <a:pt x="30" y="79"/>
                </a:lnTo>
                <a:lnTo>
                  <a:pt x="0" y="129"/>
                </a:lnTo>
                <a:lnTo>
                  <a:pt x="10" y="188"/>
                </a:lnTo>
                <a:lnTo>
                  <a:pt x="49" y="258"/>
                </a:lnTo>
                <a:lnTo>
                  <a:pt x="20" y="338"/>
                </a:lnTo>
                <a:lnTo>
                  <a:pt x="10" y="378"/>
                </a:lnTo>
                <a:lnTo>
                  <a:pt x="148" y="358"/>
                </a:lnTo>
                <a:lnTo>
                  <a:pt x="158" y="408"/>
                </a:lnTo>
                <a:lnTo>
                  <a:pt x="178" y="418"/>
                </a:lnTo>
                <a:lnTo>
                  <a:pt x="188" y="388"/>
                </a:lnTo>
                <a:lnTo>
                  <a:pt x="238" y="378"/>
                </a:lnTo>
                <a:lnTo>
                  <a:pt x="228" y="298"/>
                </a:lnTo>
                <a:lnTo>
                  <a:pt x="228" y="0"/>
                </a:lnTo>
                <a:lnTo>
                  <a:pt x="69" y="10"/>
                </a:lnTo>
              </a:path>
            </a:pathLst>
          </a:custGeom>
          <a:solidFill>
            <a:schemeClr val="accent4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9" name="Freeform 76"/>
          <p:cNvSpPr>
            <a:spLocks/>
          </p:cNvSpPr>
          <p:nvPr/>
        </p:nvSpPr>
        <p:spPr bwMode="auto">
          <a:xfrm>
            <a:off x="5565775" y="3498850"/>
            <a:ext cx="481013" cy="695325"/>
          </a:xfrm>
          <a:custGeom>
            <a:avLst/>
            <a:gdLst>
              <a:gd name="T0" fmla="*/ 0 w 269"/>
              <a:gd name="T1" fmla="*/ 2147483647 h 418"/>
              <a:gd name="T2" fmla="*/ 2147483647 w 269"/>
              <a:gd name="T3" fmla="*/ 0 h 418"/>
              <a:gd name="T4" fmla="*/ 2147483647 w 269"/>
              <a:gd name="T5" fmla="*/ 2147483647 h 418"/>
              <a:gd name="T6" fmla="*/ 2147483647 w 269"/>
              <a:gd name="T7" fmla="*/ 2147483647 h 418"/>
              <a:gd name="T8" fmla="*/ 2147483647 w 269"/>
              <a:gd name="T9" fmla="*/ 2147483647 h 418"/>
              <a:gd name="T10" fmla="*/ 2147483647 w 269"/>
              <a:gd name="T11" fmla="*/ 2147483647 h 418"/>
              <a:gd name="T12" fmla="*/ 2147483647 w 269"/>
              <a:gd name="T13" fmla="*/ 2147483647 h 418"/>
              <a:gd name="T14" fmla="*/ 2147483647 w 269"/>
              <a:gd name="T15" fmla="*/ 2147483647 h 418"/>
              <a:gd name="T16" fmla="*/ 2147483647 w 269"/>
              <a:gd name="T17" fmla="*/ 2147483647 h 418"/>
              <a:gd name="T18" fmla="*/ 2147483647 w 269"/>
              <a:gd name="T19" fmla="*/ 2147483647 h 418"/>
              <a:gd name="T20" fmla="*/ 2147483647 w 269"/>
              <a:gd name="T21" fmla="*/ 2147483647 h 418"/>
              <a:gd name="T22" fmla="*/ 2147483647 w 269"/>
              <a:gd name="T23" fmla="*/ 2147483647 h 418"/>
              <a:gd name="T24" fmla="*/ 0 w 269"/>
              <a:gd name="T25" fmla="*/ 2147483647 h 418"/>
              <a:gd name="T26" fmla="*/ 0 w 269"/>
              <a:gd name="T27" fmla="*/ 2147483647 h 418"/>
              <a:gd name="T28" fmla="*/ 0 w 269"/>
              <a:gd name="T29" fmla="*/ 2147483647 h 41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69"/>
              <a:gd name="T46" fmla="*/ 0 h 418"/>
              <a:gd name="T47" fmla="*/ 269 w 269"/>
              <a:gd name="T48" fmla="*/ 418 h 41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69" h="418">
                <a:moveTo>
                  <a:pt x="0" y="20"/>
                </a:moveTo>
                <a:lnTo>
                  <a:pt x="168" y="0"/>
                </a:lnTo>
                <a:lnTo>
                  <a:pt x="228" y="188"/>
                </a:lnTo>
                <a:lnTo>
                  <a:pt x="268" y="228"/>
                </a:lnTo>
                <a:lnTo>
                  <a:pt x="238" y="278"/>
                </a:lnTo>
                <a:lnTo>
                  <a:pt x="268" y="337"/>
                </a:lnTo>
                <a:lnTo>
                  <a:pt x="89" y="357"/>
                </a:lnTo>
                <a:lnTo>
                  <a:pt x="89" y="397"/>
                </a:lnTo>
                <a:lnTo>
                  <a:pt x="69" y="417"/>
                </a:lnTo>
                <a:lnTo>
                  <a:pt x="49" y="357"/>
                </a:lnTo>
                <a:lnTo>
                  <a:pt x="30" y="407"/>
                </a:lnTo>
                <a:lnTo>
                  <a:pt x="10" y="397"/>
                </a:lnTo>
                <a:lnTo>
                  <a:pt x="0" y="357"/>
                </a:lnTo>
                <a:lnTo>
                  <a:pt x="0" y="308"/>
                </a:lnTo>
                <a:lnTo>
                  <a:pt x="0" y="20"/>
                </a:lnTo>
              </a:path>
            </a:pathLst>
          </a:custGeom>
          <a:solidFill>
            <a:schemeClr val="accent4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0" name="Freeform 77"/>
          <p:cNvSpPr>
            <a:spLocks/>
          </p:cNvSpPr>
          <p:nvPr/>
        </p:nvSpPr>
        <p:spPr bwMode="auto">
          <a:xfrm>
            <a:off x="7002463" y="2844800"/>
            <a:ext cx="55562" cy="104775"/>
          </a:xfrm>
          <a:custGeom>
            <a:avLst/>
            <a:gdLst>
              <a:gd name="T0" fmla="*/ 0 w 31"/>
              <a:gd name="T1" fmla="*/ 0 h 63"/>
              <a:gd name="T2" fmla="*/ 2147483647 w 31"/>
              <a:gd name="T3" fmla="*/ 0 h 63"/>
              <a:gd name="T4" fmla="*/ 2147483647 w 31"/>
              <a:gd name="T5" fmla="*/ 2147483647 h 63"/>
              <a:gd name="T6" fmla="*/ 0 w 31"/>
              <a:gd name="T7" fmla="*/ 2147483647 h 63"/>
              <a:gd name="T8" fmla="*/ 0 w 31"/>
              <a:gd name="T9" fmla="*/ 0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63"/>
              <a:gd name="T17" fmla="*/ 31 w 31"/>
              <a:gd name="T18" fmla="*/ 63 h 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63">
                <a:moveTo>
                  <a:pt x="0" y="0"/>
                </a:moveTo>
                <a:lnTo>
                  <a:pt x="30" y="0"/>
                </a:lnTo>
                <a:lnTo>
                  <a:pt x="10" y="62"/>
                </a:lnTo>
                <a:lnTo>
                  <a:pt x="0" y="62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1" name="Freeform 80"/>
          <p:cNvSpPr>
            <a:spLocks/>
          </p:cNvSpPr>
          <p:nvPr/>
        </p:nvSpPr>
        <p:spPr bwMode="auto">
          <a:xfrm>
            <a:off x="1282700" y="2298700"/>
            <a:ext cx="1052513" cy="1497013"/>
          </a:xfrm>
          <a:custGeom>
            <a:avLst/>
            <a:gdLst>
              <a:gd name="T0" fmla="*/ 2147483647 w 590"/>
              <a:gd name="T1" fmla="*/ 0 h 900"/>
              <a:gd name="T2" fmla="*/ 2147483647 w 590"/>
              <a:gd name="T3" fmla="*/ 2147483647 h 900"/>
              <a:gd name="T4" fmla="*/ 2147483647 w 590"/>
              <a:gd name="T5" fmla="*/ 2147483647 h 900"/>
              <a:gd name="T6" fmla="*/ 2147483647 w 590"/>
              <a:gd name="T7" fmla="*/ 2147483647 h 900"/>
              <a:gd name="T8" fmla="*/ 2147483647 w 590"/>
              <a:gd name="T9" fmla="*/ 2147483647 h 900"/>
              <a:gd name="T10" fmla="*/ 2147483647 w 590"/>
              <a:gd name="T11" fmla="*/ 2147483647 h 900"/>
              <a:gd name="T12" fmla="*/ 2147483647 w 590"/>
              <a:gd name="T13" fmla="*/ 2147483647 h 900"/>
              <a:gd name="T14" fmla="*/ 2147483647 w 590"/>
              <a:gd name="T15" fmla="*/ 2147483647 h 900"/>
              <a:gd name="T16" fmla="*/ 2147483647 w 590"/>
              <a:gd name="T17" fmla="*/ 2147483647 h 900"/>
              <a:gd name="T18" fmla="*/ 2147483647 w 590"/>
              <a:gd name="T19" fmla="*/ 2147483647 h 900"/>
              <a:gd name="T20" fmla="*/ 2147483647 w 590"/>
              <a:gd name="T21" fmla="*/ 2147483647 h 900"/>
              <a:gd name="T22" fmla="*/ 2147483647 w 590"/>
              <a:gd name="T23" fmla="*/ 2147483647 h 900"/>
              <a:gd name="T24" fmla="*/ 2147483647 w 590"/>
              <a:gd name="T25" fmla="*/ 2147483647 h 900"/>
              <a:gd name="T26" fmla="*/ 2147483647 w 590"/>
              <a:gd name="T27" fmla="*/ 2147483647 h 900"/>
              <a:gd name="T28" fmla="*/ 2147483647 w 590"/>
              <a:gd name="T29" fmla="*/ 2147483647 h 900"/>
              <a:gd name="T30" fmla="*/ 2147483647 w 590"/>
              <a:gd name="T31" fmla="*/ 2147483647 h 900"/>
              <a:gd name="T32" fmla="*/ 2147483647 w 590"/>
              <a:gd name="T33" fmla="*/ 2147483647 h 900"/>
              <a:gd name="T34" fmla="*/ 2147483647 w 590"/>
              <a:gd name="T35" fmla="*/ 2147483647 h 900"/>
              <a:gd name="T36" fmla="*/ 2147483647 w 590"/>
              <a:gd name="T37" fmla="*/ 2147483647 h 900"/>
              <a:gd name="T38" fmla="*/ 2147483647 w 590"/>
              <a:gd name="T39" fmla="*/ 2147483647 h 900"/>
              <a:gd name="T40" fmla="*/ 2147483647 w 590"/>
              <a:gd name="T41" fmla="*/ 2147483647 h 900"/>
              <a:gd name="T42" fmla="*/ 2147483647 w 590"/>
              <a:gd name="T43" fmla="*/ 2147483647 h 900"/>
              <a:gd name="T44" fmla="*/ 2147483647 w 590"/>
              <a:gd name="T45" fmla="*/ 2147483647 h 900"/>
              <a:gd name="T46" fmla="*/ 2147483647 w 590"/>
              <a:gd name="T47" fmla="*/ 2147483647 h 900"/>
              <a:gd name="T48" fmla="*/ 2147483647 w 590"/>
              <a:gd name="T49" fmla="*/ 2147483647 h 900"/>
              <a:gd name="T50" fmla="*/ 2147483647 w 590"/>
              <a:gd name="T51" fmla="*/ 2147483647 h 900"/>
              <a:gd name="T52" fmla="*/ 2147483647 w 590"/>
              <a:gd name="T53" fmla="*/ 2147483647 h 900"/>
              <a:gd name="T54" fmla="*/ 2147483647 w 590"/>
              <a:gd name="T55" fmla="*/ 2147483647 h 900"/>
              <a:gd name="T56" fmla="*/ 2147483647 w 590"/>
              <a:gd name="T57" fmla="*/ 2147483647 h 900"/>
              <a:gd name="T58" fmla="*/ 2147483647 w 590"/>
              <a:gd name="T59" fmla="*/ 2147483647 h 900"/>
              <a:gd name="T60" fmla="*/ 2147483647 w 590"/>
              <a:gd name="T61" fmla="*/ 2147483647 h 900"/>
              <a:gd name="T62" fmla="*/ 2147483647 w 590"/>
              <a:gd name="T63" fmla="*/ 2147483647 h 900"/>
              <a:gd name="T64" fmla="*/ 2147483647 w 590"/>
              <a:gd name="T65" fmla="*/ 2147483647 h 900"/>
              <a:gd name="T66" fmla="*/ 2147483647 w 590"/>
              <a:gd name="T67" fmla="*/ 2147483647 h 900"/>
              <a:gd name="T68" fmla="*/ 2147483647 w 590"/>
              <a:gd name="T69" fmla="*/ 2147483647 h 900"/>
              <a:gd name="T70" fmla="*/ 2147483647 w 590"/>
              <a:gd name="T71" fmla="*/ 2147483647 h 900"/>
              <a:gd name="T72" fmla="*/ 2147483647 w 590"/>
              <a:gd name="T73" fmla="*/ 2147483647 h 900"/>
              <a:gd name="T74" fmla="*/ 2147483647 w 590"/>
              <a:gd name="T75" fmla="*/ 2147483647 h 900"/>
              <a:gd name="T76" fmla="*/ 2147483647 w 590"/>
              <a:gd name="T77" fmla="*/ 2147483647 h 900"/>
              <a:gd name="T78" fmla="*/ 2147483647 w 590"/>
              <a:gd name="T79" fmla="*/ 2147483647 h 900"/>
              <a:gd name="T80" fmla="*/ 2147483647 w 590"/>
              <a:gd name="T81" fmla="*/ 2147483647 h 900"/>
              <a:gd name="T82" fmla="*/ 2147483647 w 590"/>
              <a:gd name="T83" fmla="*/ 2147483647 h 900"/>
              <a:gd name="T84" fmla="*/ 2147483647 w 590"/>
              <a:gd name="T85" fmla="*/ 2147483647 h 900"/>
              <a:gd name="T86" fmla="*/ 0 w 590"/>
              <a:gd name="T87" fmla="*/ 2147483647 h 900"/>
              <a:gd name="T88" fmla="*/ 2147483647 w 590"/>
              <a:gd name="T89" fmla="*/ 2147483647 h 900"/>
              <a:gd name="T90" fmla="*/ 2147483647 w 590"/>
              <a:gd name="T91" fmla="*/ 2147483647 h 900"/>
              <a:gd name="T92" fmla="*/ 2147483647 w 590"/>
              <a:gd name="T93" fmla="*/ 2147483647 h 900"/>
              <a:gd name="T94" fmla="*/ 2147483647 w 590"/>
              <a:gd name="T95" fmla="*/ 0 h 9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90"/>
              <a:gd name="T145" fmla="*/ 0 h 900"/>
              <a:gd name="T146" fmla="*/ 590 w 590"/>
              <a:gd name="T147" fmla="*/ 900 h 90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90" h="900">
                <a:moveTo>
                  <a:pt x="49" y="0"/>
                </a:moveTo>
                <a:lnTo>
                  <a:pt x="319" y="49"/>
                </a:lnTo>
                <a:lnTo>
                  <a:pt x="259" y="319"/>
                </a:lnTo>
                <a:lnTo>
                  <a:pt x="558" y="719"/>
                </a:lnTo>
                <a:lnTo>
                  <a:pt x="589" y="768"/>
                </a:lnTo>
                <a:lnTo>
                  <a:pt x="558" y="799"/>
                </a:lnTo>
                <a:lnTo>
                  <a:pt x="539" y="839"/>
                </a:lnTo>
                <a:lnTo>
                  <a:pt x="519" y="868"/>
                </a:lnTo>
                <a:lnTo>
                  <a:pt x="539" y="889"/>
                </a:lnTo>
                <a:lnTo>
                  <a:pt x="509" y="899"/>
                </a:lnTo>
                <a:lnTo>
                  <a:pt x="329" y="889"/>
                </a:lnTo>
                <a:lnTo>
                  <a:pt x="319" y="839"/>
                </a:lnTo>
                <a:lnTo>
                  <a:pt x="289" y="799"/>
                </a:lnTo>
                <a:lnTo>
                  <a:pt x="269" y="789"/>
                </a:lnTo>
                <a:lnTo>
                  <a:pt x="259" y="759"/>
                </a:lnTo>
                <a:lnTo>
                  <a:pt x="239" y="739"/>
                </a:lnTo>
                <a:lnTo>
                  <a:pt x="229" y="729"/>
                </a:lnTo>
                <a:lnTo>
                  <a:pt x="219" y="699"/>
                </a:lnTo>
                <a:lnTo>
                  <a:pt x="200" y="689"/>
                </a:lnTo>
                <a:lnTo>
                  <a:pt x="169" y="699"/>
                </a:lnTo>
                <a:lnTo>
                  <a:pt x="139" y="689"/>
                </a:lnTo>
                <a:lnTo>
                  <a:pt x="139" y="679"/>
                </a:lnTo>
                <a:lnTo>
                  <a:pt x="139" y="649"/>
                </a:lnTo>
                <a:lnTo>
                  <a:pt x="129" y="619"/>
                </a:lnTo>
                <a:lnTo>
                  <a:pt x="129" y="599"/>
                </a:lnTo>
                <a:lnTo>
                  <a:pt x="110" y="579"/>
                </a:lnTo>
                <a:lnTo>
                  <a:pt x="120" y="559"/>
                </a:lnTo>
                <a:lnTo>
                  <a:pt x="79" y="519"/>
                </a:lnTo>
                <a:lnTo>
                  <a:pt x="79" y="489"/>
                </a:lnTo>
                <a:lnTo>
                  <a:pt x="100" y="479"/>
                </a:lnTo>
                <a:lnTo>
                  <a:pt x="100" y="459"/>
                </a:lnTo>
                <a:lnTo>
                  <a:pt x="79" y="459"/>
                </a:lnTo>
                <a:lnTo>
                  <a:pt x="69" y="429"/>
                </a:lnTo>
                <a:lnTo>
                  <a:pt x="59" y="389"/>
                </a:lnTo>
                <a:lnTo>
                  <a:pt x="89" y="409"/>
                </a:lnTo>
                <a:lnTo>
                  <a:pt x="79" y="379"/>
                </a:lnTo>
                <a:lnTo>
                  <a:pt x="100" y="379"/>
                </a:lnTo>
                <a:lnTo>
                  <a:pt x="100" y="359"/>
                </a:lnTo>
                <a:lnTo>
                  <a:pt x="79" y="349"/>
                </a:lnTo>
                <a:lnTo>
                  <a:pt x="69" y="369"/>
                </a:lnTo>
                <a:lnTo>
                  <a:pt x="49" y="359"/>
                </a:lnTo>
                <a:lnTo>
                  <a:pt x="10" y="259"/>
                </a:lnTo>
                <a:lnTo>
                  <a:pt x="20" y="189"/>
                </a:lnTo>
                <a:lnTo>
                  <a:pt x="0" y="149"/>
                </a:lnTo>
                <a:lnTo>
                  <a:pt x="10" y="110"/>
                </a:lnTo>
                <a:lnTo>
                  <a:pt x="30" y="110"/>
                </a:lnTo>
                <a:lnTo>
                  <a:pt x="49" y="59"/>
                </a:lnTo>
                <a:lnTo>
                  <a:pt x="49" y="0"/>
                </a:lnTo>
              </a:path>
            </a:pathLst>
          </a:custGeom>
          <a:solidFill>
            <a:schemeClr val="accent4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2" name="Freeform 81"/>
          <p:cNvSpPr>
            <a:spLocks/>
          </p:cNvSpPr>
          <p:nvPr/>
        </p:nvSpPr>
        <p:spPr bwMode="auto">
          <a:xfrm>
            <a:off x="1739900" y="2376488"/>
            <a:ext cx="788988" cy="1122362"/>
          </a:xfrm>
          <a:custGeom>
            <a:avLst/>
            <a:gdLst>
              <a:gd name="T0" fmla="*/ 2147483647 w 442"/>
              <a:gd name="T1" fmla="*/ 0 h 674"/>
              <a:gd name="T2" fmla="*/ 0 w 442"/>
              <a:gd name="T3" fmla="*/ 2147483647 h 674"/>
              <a:gd name="T4" fmla="*/ 2147483647 w 442"/>
              <a:gd name="T5" fmla="*/ 2147483647 h 674"/>
              <a:gd name="T6" fmla="*/ 2147483647 w 442"/>
              <a:gd name="T7" fmla="*/ 2147483647 h 674"/>
              <a:gd name="T8" fmla="*/ 2147483647 w 442"/>
              <a:gd name="T9" fmla="*/ 2147483647 h 674"/>
              <a:gd name="T10" fmla="*/ 2147483647 w 442"/>
              <a:gd name="T11" fmla="*/ 2147483647 h 674"/>
              <a:gd name="T12" fmla="*/ 2147483647 w 442"/>
              <a:gd name="T13" fmla="*/ 2147483647 h 674"/>
              <a:gd name="T14" fmla="*/ 2147483647 w 442"/>
              <a:gd name="T15" fmla="*/ 2147483647 h 674"/>
              <a:gd name="T16" fmla="*/ 2147483647 w 442"/>
              <a:gd name="T17" fmla="*/ 2147483647 h 674"/>
              <a:gd name="T18" fmla="*/ 2147483647 w 442"/>
              <a:gd name="T19" fmla="*/ 2147483647 h 674"/>
              <a:gd name="T20" fmla="*/ 2147483647 w 442"/>
              <a:gd name="T21" fmla="*/ 2147483647 h 674"/>
              <a:gd name="T22" fmla="*/ 2147483647 w 442"/>
              <a:gd name="T23" fmla="*/ 0 h 67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42"/>
              <a:gd name="T37" fmla="*/ 0 h 674"/>
              <a:gd name="T38" fmla="*/ 442 w 442"/>
              <a:gd name="T39" fmla="*/ 674 h 67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42" h="674">
                <a:moveTo>
                  <a:pt x="59" y="0"/>
                </a:moveTo>
                <a:lnTo>
                  <a:pt x="0" y="271"/>
                </a:lnTo>
                <a:lnTo>
                  <a:pt x="301" y="673"/>
                </a:lnTo>
                <a:lnTo>
                  <a:pt x="320" y="652"/>
                </a:lnTo>
                <a:lnTo>
                  <a:pt x="320" y="572"/>
                </a:lnTo>
                <a:lnTo>
                  <a:pt x="350" y="582"/>
                </a:lnTo>
                <a:lnTo>
                  <a:pt x="391" y="331"/>
                </a:lnTo>
                <a:lnTo>
                  <a:pt x="420" y="170"/>
                </a:lnTo>
                <a:lnTo>
                  <a:pt x="431" y="120"/>
                </a:lnTo>
                <a:lnTo>
                  <a:pt x="441" y="70"/>
                </a:lnTo>
                <a:lnTo>
                  <a:pt x="240" y="40"/>
                </a:lnTo>
                <a:lnTo>
                  <a:pt x="59" y="0"/>
                </a:lnTo>
              </a:path>
            </a:pathLst>
          </a:custGeom>
          <a:solidFill>
            <a:schemeClr val="accent4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3" name="Freeform 82"/>
          <p:cNvSpPr>
            <a:spLocks/>
          </p:cNvSpPr>
          <p:nvPr/>
        </p:nvSpPr>
        <p:spPr bwMode="auto">
          <a:xfrm>
            <a:off x="2185988" y="3230563"/>
            <a:ext cx="808037" cy="833437"/>
          </a:xfrm>
          <a:custGeom>
            <a:avLst/>
            <a:gdLst>
              <a:gd name="T0" fmla="*/ 2147483647 w 452"/>
              <a:gd name="T1" fmla="*/ 0 h 500"/>
              <a:gd name="T2" fmla="*/ 2147483647 w 452"/>
              <a:gd name="T3" fmla="*/ 2147483647 h 500"/>
              <a:gd name="T4" fmla="*/ 2147483647 w 452"/>
              <a:gd name="T5" fmla="*/ 2147483647 h 500"/>
              <a:gd name="T6" fmla="*/ 2147483647 w 452"/>
              <a:gd name="T7" fmla="*/ 2147483647 h 500"/>
              <a:gd name="T8" fmla="*/ 2147483647 w 452"/>
              <a:gd name="T9" fmla="*/ 2147483647 h 500"/>
              <a:gd name="T10" fmla="*/ 2147483647 w 452"/>
              <a:gd name="T11" fmla="*/ 2147483647 h 500"/>
              <a:gd name="T12" fmla="*/ 2147483647 w 452"/>
              <a:gd name="T13" fmla="*/ 2147483647 h 500"/>
              <a:gd name="T14" fmla="*/ 2147483647 w 452"/>
              <a:gd name="T15" fmla="*/ 2147483647 h 500"/>
              <a:gd name="T16" fmla="*/ 2147483647 w 452"/>
              <a:gd name="T17" fmla="*/ 2147483647 h 500"/>
              <a:gd name="T18" fmla="*/ 2147483647 w 452"/>
              <a:gd name="T19" fmla="*/ 2147483647 h 500"/>
              <a:gd name="T20" fmla="*/ 0 w 452"/>
              <a:gd name="T21" fmla="*/ 2147483647 h 500"/>
              <a:gd name="T22" fmla="*/ 0 w 452"/>
              <a:gd name="T23" fmla="*/ 2147483647 h 500"/>
              <a:gd name="T24" fmla="*/ 2147483647 w 452"/>
              <a:gd name="T25" fmla="*/ 2147483647 h 500"/>
              <a:gd name="T26" fmla="*/ 2147483647 w 452"/>
              <a:gd name="T27" fmla="*/ 2147483647 h 500"/>
              <a:gd name="T28" fmla="*/ 2147483647 w 452"/>
              <a:gd name="T29" fmla="*/ 2147483647 h 500"/>
              <a:gd name="T30" fmla="*/ 2147483647 w 452"/>
              <a:gd name="T31" fmla="*/ 0 h 5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52"/>
              <a:gd name="T49" fmla="*/ 0 h 500"/>
              <a:gd name="T50" fmla="*/ 452 w 452"/>
              <a:gd name="T51" fmla="*/ 500 h 5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52" h="500">
                <a:moveTo>
                  <a:pt x="110" y="0"/>
                </a:moveTo>
                <a:lnTo>
                  <a:pt x="100" y="69"/>
                </a:lnTo>
                <a:lnTo>
                  <a:pt x="70" y="59"/>
                </a:lnTo>
                <a:lnTo>
                  <a:pt x="70" y="139"/>
                </a:lnTo>
                <a:lnTo>
                  <a:pt x="49" y="159"/>
                </a:lnTo>
                <a:lnTo>
                  <a:pt x="80" y="209"/>
                </a:lnTo>
                <a:lnTo>
                  <a:pt x="49" y="229"/>
                </a:lnTo>
                <a:lnTo>
                  <a:pt x="40" y="269"/>
                </a:lnTo>
                <a:lnTo>
                  <a:pt x="10" y="309"/>
                </a:lnTo>
                <a:lnTo>
                  <a:pt x="30" y="329"/>
                </a:lnTo>
                <a:lnTo>
                  <a:pt x="0" y="339"/>
                </a:lnTo>
                <a:lnTo>
                  <a:pt x="0" y="369"/>
                </a:lnTo>
                <a:lnTo>
                  <a:pt x="250" y="499"/>
                </a:lnTo>
                <a:lnTo>
                  <a:pt x="391" y="499"/>
                </a:lnTo>
                <a:lnTo>
                  <a:pt x="451" y="40"/>
                </a:lnTo>
                <a:lnTo>
                  <a:pt x="110" y="0"/>
                </a:lnTo>
              </a:path>
            </a:pathLst>
          </a:custGeom>
          <a:solidFill>
            <a:schemeClr val="accent4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4" name="Freeform 83"/>
          <p:cNvSpPr>
            <a:spLocks/>
          </p:cNvSpPr>
          <p:nvPr/>
        </p:nvSpPr>
        <p:spPr bwMode="auto">
          <a:xfrm>
            <a:off x="1560513" y="1354138"/>
            <a:ext cx="801687" cy="550862"/>
          </a:xfrm>
          <a:custGeom>
            <a:avLst/>
            <a:gdLst>
              <a:gd name="T0" fmla="*/ 2147483647 w 449"/>
              <a:gd name="T1" fmla="*/ 0 h 331"/>
              <a:gd name="T2" fmla="*/ 2147483647 w 449"/>
              <a:gd name="T3" fmla="*/ 2147483647 h 331"/>
              <a:gd name="T4" fmla="*/ 2147483647 w 449"/>
              <a:gd name="T5" fmla="*/ 2147483647 h 331"/>
              <a:gd name="T6" fmla="*/ 2147483647 w 449"/>
              <a:gd name="T7" fmla="*/ 2147483647 h 331"/>
              <a:gd name="T8" fmla="*/ 2147483647 w 449"/>
              <a:gd name="T9" fmla="*/ 2147483647 h 331"/>
              <a:gd name="T10" fmla="*/ 2147483647 w 449"/>
              <a:gd name="T11" fmla="*/ 2147483647 h 331"/>
              <a:gd name="T12" fmla="*/ 2147483647 w 449"/>
              <a:gd name="T13" fmla="*/ 2147483647 h 331"/>
              <a:gd name="T14" fmla="*/ 2147483647 w 449"/>
              <a:gd name="T15" fmla="*/ 2147483647 h 331"/>
              <a:gd name="T16" fmla="*/ 2147483647 w 449"/>
              <a:gd name="T17" fmla="*/ 2147483647 h 331"/>
              <a:gd name="T18" fmla="*/ 2147483647 w 449"/>
              <a:gd name="T19" fmla="*/ 2147483647 h 331"/>
              <a:gd name="T20" fmla="*/ 2147483647 w 449"/>
              <a:gd name="T21" fmla="*/ 2147483647 h 331"/>
              <a:gd name="T22" fmla="*/ 2147483647 w 449"/>
              <a:gd name="T23" fmla="*/ 2147483647 h 331"/>
              <a:gd name="T24" fmla="*/ 2147483647 w 449"/>
              <a:gd name="T25" fmla="*/ 2147483647 h 331"/>
              <a:gd name="T26" fmla="*/ 2147483647 w 449"/>
              <a:gd name="T27" fmla="*/ 2147483647 h 331"/>
              <a:gd name="T28" fmla="*/ 2147483647 w 449"/>
              <a:gd name="T29" fmla="*/ 2147483647 h 331"/>
              <a:gd name="T30" fmla="*/ 2147483647 w 449"/>
              <a:gd name="T31" fmla="*/ 2147483647 h 331"/>
              <a:gd name="T32" fmla="*/ 2147483647 w 449"/>
              <a:gd name="T33" fmla="*/ 2147483647 h 331"/>
              <a:gd name="T34" fmla="*/ 2147483647 w 449"/>
              <a:gd name="T35" fmla="*/ 2147483647 h 331"/>
              <a:gd name="T36" fmla="*/ 2147483647 w 449"/>
              <a:gd name="T37" fmla="*/ 2147483647 h 331"/>
              <a:gd name="T38" fmla="*/ 2147483647 w 449"/>
              <a:gd name="T39" fmla="*/ 2147483647 h 331"/>
              <a:gd name="T40" fmla="*/ 0 w 449"/>
              <a:gd name="T41" fmla="*/ 2147483647 h 331"/>
              <a:gd name="T42" fmla="*/ 2147483647 w 449"/>
              <a:gd name="T43" fmla="*/ 2147483647 h 331"/>
              <a:gd name="T44" fmla="*/ 2147483647 w 449"/>
              <a:gd name="T45" fmla="*/ 2147483647 h 331"/>
              <a:gd name="T46" fmla="*/ 2147483647 w 449"/>
              <a:gd name="T47" fmla="*/ 2147483647 h 331"/>
              <a:gd name="T48" fmla="*/ 2147483647 w 449"/>
              <a:gd name="T49" fmla="*/ 2147483647 h 331"/>
              <a:gd name="T50" fmla="*/ 2147483647 w 449"/>
              <a:gd name="T51" fmla="*/ 2147483647 h 331"/>
              <a:gd name="T52" fmla="*/ 2147483647 w 449"/>
              <a:gd name="T53" fmla="*/ 2147483647 h 331"/>
              <a:gd name="T54" fmla="*/ 2147483647 w 449"/>
              <a:gd name="T55" fmla="*/ 2147483647 h 331"/>
              <a:gd name="T56" fmla="*/ 2147483647 w 449"/>
              <a:gd name="T57" fmla="*/ 2147483647 h 331"/>
              <a:gd name="T58" fmla="*/ 2147483647 w 449"/>
              <a:gd name="T59" fmla="*/ 2147483647 h 331"/>
              <a:gd name="T60" fmla="*/ 2147483647 w 449"/>
              <a:gd name="T61" fmla="*/ 2147483647 h 331"/>
              <a:gd name="T62" fmla="*/ 2147483647 w 449"/>
              <a:gd name="T63" fmla="*/ 2147483647 h 331"/>
              <a:gd name="T64" fmla="*/ 2147483647 w 449"/>
              <a:gd name="T65" fmla="*/ 2147483647 h 331"/>
              <a:gd name="T66" fmla="*/ 2147483647 w 449"/>
              <a:gd name="T67" fmla="*/ 2147483647 h 331"/>
              <a:gd name="T68" fmla="*/ 2147483647 w 449"/>
              <a:gd name="T69" fmla="*/ 2147483647 h 331"/>
              <a:gd name="T70" fmla="*/ 2147483647 w 449"/>
              <a:gd name="T71" fmla="*/ 2147483647 h 331"/>
              <a:gd name="T72" fmla="*/ 2147483647 w 449"/>
              <a:gd name="T73" fmla="*/ 2147483647 h 331"/>
              <a:gd name="T74" fmla="*/ 2147483647 w 449"/>
              <a:gd name="T75" fmla="*/ 0 h 33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49"/>
              <a:gd name="T115" fmla="*/ 0 h 331"/>
              <a:gd name="T116" fmla="*/ 449 w 449"/>
              <a:gd name="T117" fmla="*/ 331 h 33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49" h="331">
                <a:moveTo>
                  <a:pt x="119" y="0"/>
                </a:moveTo>
                <a:lnTo>
                  <a:pt x="209" y="30"/>
                </a:lnTo>
                <a:lnTo>
                  <a:pt x="278" y="50"/>
                </a:lnTo>
                <a:lnTo>
                  <a:pt x="308" y="50"/>
                </a:lnTo>
                <a:lnTo>
                  <a:pt x="348" y="59"/>
                </a:lnTo>
                <a:lnTo>
                  <a:pt x="388" y="69"/>
                </a:lnTo>
                <a:lnTo>
                  <a:pt x="448" y="79"/>
                </a:lnTo>
                <a:lnTo>
                  <a:pt x="408" y="330"/>
                </a:lnTo>
                <a:lnTo>
                  <a:pt x="239" y="289"/>
                </a:lnTo>
                <a:lnTo>
                  <a:pt x="219" y="310"/>
                </a:lnTo>
                <a:lnTo>
                  <a:pt x="188" y="289"/>
                </a:lnTo>
                <a:lnTo>
                  <a:pt x="159" y="310"/>
                </a:lnTo>
                <a:lnTo>
                  <a:pt x="129" y="289"/>
                </a:lnTo>
                <a:lnTo>
                  <a:pt x="59" y="289"/>
                </a:lnTo>
                <a:lnTo>
                  <a:pt x="69" y="240"/>
                </a:lnTo>
                <a:lnTo>
                  <a:pt x="20" y="240"/>
                </a:lnTo>
                <a:lnTo>
                  <a:pt x="20" y="220"/>
                </a:lnTo>
                <a:lnTo>
                  <a:pt x="30" y="189"/>
                </a:lnTo>
                <a:lnTo>
                  <a:pt x="10" y="169"/>
                </a:lnTo>
                <a:lnTo>
                  <a:pt x="10" y="110"/>
                </a:lnTo>
                <a:lnTo>
                  <a:pt x="0" y="59"/>
                </a:lnTo>
                <a:lnTo>
                  <a:pt x="10" y="40"/>
                </a:lnTo>
                <a:lnTo>
                  <a:pt x="30" y="50"/>
                </a:lnTo>
                <a:lnTo>
                  <a:pt x="59" y="69"/>
                </a:lnTo>
                <a:lnTo>
                  <a:pt x="99" y="79"/>
                </a:lnTo>
                <a:lnTo>
                  <a:pt x="109" y="99"/>
                </a:lnTo>
                <a:lnTo>
                  <a:pt x="89" y="99"/>
                </a:lnTo>
                <a:lnTo>
                  <a:pt x="89" y="120"/>
                </a:lnTo>
                <a:lnTo>
                  <a:pt x="99" y="130"/>
                </a:lnTo>
                <a:lnTo>
                  <a:pt x="109" y="150"/>
                </a:lnTo>
                <a:lnTo>
                  <a:pt x="79" y="160"/>
                </a:lnTo>
                <a:lnTo>
                  <a:pt x="79" y="179"/>
                </a:lnTo>
                <a:lnTo>
                  <a:pt x="109" y="179"/>
                </a:lnTo>
                <a:lnTo>
                  <a:pt x="119" y="140"/>
                </a:lnTo>
                <a:lnTo>
                  <a:pt x="139" y="120"/>
                </a:lnTo>
                <a:lnTo>
                  <a:pt x="109" y="59"/>
                </a:lnTo>
                <a:lnTo>
                  <a:pt x="129" y="50"/>
                </a:lnTo>
                <a:lnTo>
                  <a:pt x="119" y="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5" name="Freeform 84"/>
          <p:cNvSpPr>
            <a:spLocks/>
          </p:cNvSpPr>
          <p:nvPr/>
        </p:nvSpPr>
        <p:spPr bwMode="auto">
          <a:xfrm>
            <a:off x="1382713" y="1746250"/>
            <a:ext cx="979487" cy="703263"/>
          </a:xfrm>
          <a:custGeom>
            <a:avLst/>
            <a:gdLst>
              <a:gd name="T0" fmla="*/ 2147483647 w 549"/>
              <a:gd name="T1" fmla="*/ 0 h 423"/>
              <a:gd name="T2" fmla="*/ 2147483647 w 549"/>
              <a:gd name="T3" fmla="*/ 2147483647 h 423"/>
              <a:gd name="T4" fmla="*/ 2147483647 w 549"/>
              <a:gd name="T5" fmla="*/ 2147483647 h 423"/>
              <a:gd name="T6" fmla="*/ 2147483647 w 549"/>
              <a:gd name="T7" fmla="*/ 2147483647 h 423"/>
              <a:gd name="T8" fmla="*/ 2147483647 w 549"/>
              <a:gd name="T9" fmla="*/ 2147483647 h 423"/>
              <a:gd name="T10" fmla="*/ 2147483647 w 549"/>
              <a:gd name="T11" fmla="*/ 2147483647 h 423"/>
              <a:gd name="T12" fmla="*/ 2147483647 w 549"/>
              <a:gd name="T13" fmla="*/ 2147483647 h 423"/>
              <a:gd name="T14" fmla="*/ 2147483647 w 549"/>
              <a:gd name="T15" fmla="*/ 2147483647 h 423"/>
              <a:gd name="T16" fmla="*/ 2147483647 w 549"/>
              <a:gd name="T17" fmla="*/ 2147483647 h 423"/>
              <a:gd name="T18" fmla="*/ 0 w 549"/>
              <a:gd name="T19" fmla="*/ 2147483647 h 423"/>
              <a:gd name="T20" fmla="*/ 0 w 549"/>
              <a:gd name="T21" fmla="*/ 2147483647 h 423"/>
              <a:gd name="T22" fmla="*/ 2147483647 w 549"/>
              <a:gd name="T23" fmla="*/ 2147483647 h 423"/>
              <a:gd name="T24" fmla="*/ 2147483647 w 549"/>
              <a:gd name="T25" fmla="*/ 2147483647 h 423"/>
              <a:gd name="T26" fmla="*/ 2147483647 w 549"/>
              <a:gd name="T27" fmla="*/ 2147483647 h 423"/>
              <a:gd name="T28" fmla="*/ 2147483647 w 549"/>
              <a:gd name="T29" fmla="*/ 2147483647 h 423"/>
              <a:gd name="T30" fmla="*/ 2147483647 w 549"/>
              <a:gd name="T31" fmla="*/ 2147483647 h 423"/>
              <a:gd name="T32" fmla="*/ 2147483647 w 549"/>
              <a:gd name="T33" fmla="*/ 2147483647 h 423"/>
              <a:gd name="T34" fmla="*/ 2147483647 w 549"/>
              <a:gd name="T35" fmla="*/ 2147483647 h 423"/>
              <a:gd name="T36" fmla="*/ 2147483647 w 549"/>
              <a:gd name="T37" fmla="*/ 2147483647 h 423"/>
              <a:gd name="T38" fmla="*/ 2147483647 w 549"/>
              <a:gd name="T39" fmla="*/ 2147483647 h 423"/>
              <a:gd name="T40" fmla="*/ 2147483647 w 549"/>
              <a:gd name="T41" fmla="*/ 2147483647 h 423"/>
              <a:gd name="T42" fmla="*/ 2147483647 w 549"/>
              <a:gd name="T43" fmla="*/ 2147483647 h 423"/>
              <a:gd name="T44" fmla="*/ 2147483647 w 549"/>
              <a:gd name="T45" fmla="*/ 2147483647 h 423"/>
              <a:gd name="T46" fmla="*/ 2147483647 w 549"/>
              <a:gd name="T47" fmla="*/ 2147483647 h 423"/>
              <a:gd name="T48" fmla="*/ 2147483647 w 549"/>
              <a:gd name="T49" fmla="*/ 2147483647 h 423"/>
              <a:gd name="T50" fmla="*/ 2147483647 w 549"/>
              <a:gd name="T51" fmla="*/ 0 h 423"/>
              <a:gd name="T52" fmla="*/ 2147483647 w 549"/>
              <a:gd name="T53" fmla="*/ 0 h 42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49"/>
              <a:gd name="T82" fmla="*/ 0 h 423"/>
              <a:gd name="T83" fmla="*/ 549 w 549"/>
              <a:gd name="T84" fmla="*/ 423 h 42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49" h="423">
                <a:moveTo>
                  <a:pt x="119" y="0"/>
                </a:moveTo>
                <a:lnTo>
                  <a:pt x="99" y="10"/>
                </a:lnTo>
                <a:lnTo>
                  <a:pt x="89" y="50"/>
                </a:lnTo>
                <a:lnTo>
                  <a:pt x="79" y="80"/>
                </a:lnTo>
                <a:lnTo>
                  <a:pt x="79" y="100"/>
                </a:lnTo>
                <a:lnTo>
                  <a:pt x="69" y="130"/>
                </a:lnTo>
                <a:lnTo>
                  <a:pt x="59" y="161"/>
                </a:lnTo>
                <a:lnTo>
                  <a:pt x="40" y="190"/>
                </a:lnTo>
                <a:lnTo>
                  <a:pt x="20" y="221"/>
                </a:lnTo>
                <a:lnTo>
                  <a:pt x="0" y="261"/>
                </a:lnTo>
                <a:lnTo>
                  <a:pt x="0" y="331"/>
                </a:lnTo>
                <a:lnTo>
                  <a:pt x="309" y="391"/>
                </a:lnTo>
                <a:lnTo>
                  <a:pt x="448" y="422"/>
                </a:lnTo>
                <a:lnTo>
                  <a:pt x="478" y="281"/>
                </a:lnTo>
                <a:lnTo>
                  <a:pt x="498" y="261"/>
                </a:lnTo>
                <a:lnTo>
                  <a:pt x="488" y="231"/>
                </a:lnTo>
                <a:lnTo>
                  <a:pt x="488" y="200"/>
                </a:lnTo>
                <a:lnTo>
                  <a:pt x="548" y="140"/>
                </a:lnTo>
                <a:lnTo>
                  <a:pt x="508" y="90"/>
                </a:lnTo>
                <a:lnTo>
                  <a:pt x="338" y="50"/>
                </a:lnTo>
                <a:lnTo>
                  <a:pt x="319" y="70"/>
                </a:lnTo>
                <a:lnTo>
                  <a:pt x="289" y="39"/>
                </a:lnTo>
                <a:lnTo>
                  <a:pt x="259" y="70"/>
                </a:lnTo>
                <a:lnTo>
                  <a:pt x="228" y="39"/>
                </a:lnTo>
                <a:lnTo>
                  <a:pt x="159" y="50"/>
                </a:lnTo>
                <a:lnTo>
                  <a:pt x="169" y="0"/>
                </a:lnTo>
                <a:lnTo>
                  <a:pt x="119" y="0"/>
                </a:lnTo>
              </a:path>
            </a:pathLst>
          </a:custGeom>
          <a:solidFill>
            <a:schemeClr val="accent2"/>
          </a:solidFill>
          <a:ln w="127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6" name="Freeform 93"/>
          <p:cNvSpPr>
            <a:spLocks/>
          </p:cNvSpPr>
          <p:nvPr/>
        </p:nvSpPr>
        <p:spPr bwMode="auto">
          <a:xfrm>
            <a:off x="4743450" y="3346450"/>
            <a:ext cx="606425" cy="517525"/>
          </a:xfrm>
          <a:custGeom>
            <a:avLst/>
            <a:gdLst>
              <a:gd name="T0" fmla="*/ 0 w 340"/>
              <a:gd name="T1" fmla="*/ 2147483647 h 311"/>
              <a:gd name="T2" fmla="*/ 2147483647 w 340"/>
              <a:gd name="T3" fmla="*/ 2147483647 h 311"/>
              <a:gd name="T4" fmla="*/ 2147483647 w 340"/>
              <a:gd name="T5" fmla="*/ 0 h 311"/>
              <a:gd name="T6" fmla="*/ 2147483647 w 340"/>
              <a:gd name="T7" fmla="*/ 2147483647 h 311"/>
              <a:gd name="T8" fmla="*/ 2147483647 w 340"/>
              <a:gd name="T9" fmla="*/ 2147483647 h 311"/>
              <a:gd name="T10" fmla="*/ 2147483647 w 340"/>
              <a:gd name="T11" fmla="*/ 2147483647 h 311"/>
              <a:gd name="T12" fmla="*/ 2147483647 w 340"/>
              <a:gd name="T13" fmla="*/ 2147483647 h 311"/>
              <a:gd name="T14" fmla="*/ 2147483647 w 340"/>
              <a:gd name="T15" fmla="*/ 2147483647 h 311"/>
              <a:gd name="T16" fmla="*/ 2147483647 w 340"/>
              <a:gd name="T17" fmla="*/ 2147483647 h 311"/>
              <a:gd name="T18" fmla="*/ 2147483647 w 340"/>
              <a:gd name="T19" fmla="*/ 2147483647 h 311"/>
              <a:gd name="T20" fmla="*/ 2147483647 w 340"/>
              <a:gd name="T21" fmla="*/ 2147483647 h 311"/>
              <a:gd name="T22" fmla="*/ 2147483647 w 340"/>
              <a:gd name="T23" fmla="*/ 2147483647 h 311"/>
              <a:gd name="T24" fmla="*/ 2147483647 w 340"/>
              <a:gd name="T25" fmla="*/ 2147483647 h 311"/>
              <a:gd name="T26" fmla="*/ 2147483647 w 340"/>
              <a:gd name="T27" fmla="*/ 2147483647 h 311"/>
              <a:gd name="T28" fmla="*/ 2147483647 w 340"/>
              <a:gd name="T29" fmla="*/ 2147483647 h 311"/>
              <a:gd name="T30" fmla="*/ 0 w 340"/>
              <a:gd name="T31" fmla="*/ 2147483647 h 31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0"/>
              <a:gd name="T49" fmla="*/ 0 h 311"/>
              <a:gd name="T50" fmla="*/ 340 w 340"/>
              <a:gd name="T51" fmla="*/ 311 h 31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0" h="311">
                <a:moveTo>
                  <a:pt x="0" y="30"/>
                </a:moveTo>
                <a:lnTo>
                  <a:pt x="139" y="10"/>
                </a:lnTo>
                <a:lnTo>
                  <a:pt x="298" y="0"/>
                </a:lnTo>
                <a:lnTo>
                  <a:pt x="289" y="39"/>
                </a:lnTo>
                <a:lnTo>
                  <a:pt x="329" y="30"/>
                </a:lnTo>
                <a:lnTo>
                  <a:pt x="339" y="59"/>
                </a:lnTo>
                <a:lnTo>
                  <a:pt x="298" y="80"/>
                </a:lnTo>
                <a:lnTo>
                  <a:pt x="309" y="129"/>
                </a:lnTo>
                <a:lnTo>
                  <a:pt x="269" y="199"/>
                </a:lnTo>
                <a:lnTo>
                  <a:pt x="239" y="250"/>
                </a:lnTo>
                <a:lnTo>
                  <a:pt x="259" y="300"/>
                </a:lnTo>
                <a:lnTo>
                  <a:pt x="49" y="310"/>
                </a:lnTo>
                <a:lnTo>
                  <a:pt x="49" y="279"/>
                </a:lnTo>
                <a:lnTo>
                  <a:pt x="10" y="270"/>
                </a:lnTo>
                <a:lnTo>
                  <a:pt x="10" y="80"/>
                </a:lnTo>
                <a:lnTo>
                  <a:pt x="0" y="30"/>
                </a:lnTo>
              </a:path>
            </a:pathLst>
          </a:custGeom>
          <a:solidFill>
            <a:schemeClr val="accent4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7" name="Freeform 94"/>
          <p:cNvSpPr>
            <a:spLocks/>
          </p:cNvSpPr>
          <p:nvPr/>
        </p:nvSpPr>
        <p:spPr bwMode="auto">
          <a:xfrm>
            <a:off x="4840288" y="3841750"/>
            <a:ext cx="735012" cy="555625"/>
          </a:xfrm>
          <a:custGeom>
            <a:avLst/>
            <a:gdLst>
              <a:gd name="T0" fmla="*/ 0 w 412"/>
              <a:gd name="T1" fmla="*/ 2147483647 h 334"/>
              <a:gd name="T2" fmla="*/ 2147483647 w 412"/>
              <a:gd name="T3" fmla="*/ 0 h 334"/>
              <a:gd name="T4" fmla="*/ 2147483647 w 412"/>
              <a:gd name="T5" fmla="*/ 2147483647 h 334"/>
              <a:gd name="T6" fmla="*/ 2147483647 w 412"/>
              <a:gd name="T7" fmla="*/ 2147483647 h 334"/>
              <a:gd name="T8" fmla="*/ 2147483647 w 412"/>
              <a:gd name="T9" fmla="*/ 2147483647 h 334"/>
              <a:gd name="T10" fmla="*/ 2147483647 w 412"/>
              <a:gd name="T11" fmla="*/ 2147483647 h 334"/>
              <a:gd name="T12" fmla="*/ 2147483647 w 412"/>
              <a:gd name="T13" fmla="*/ 2147483647 h 334"/>
              <a:gd name="T14" fmla="*/ 2147483647 w 412"/>
              <a:gd name="T15" fmla="*/ 2147483647 h 334"/>
              <a:gd name="T16" fmla="*/ 2147483647 w 412"/>
              <a:gd name="T17" fmla="*/ 2147483647 h 334"/>
              <a:gd name="T18" fmla="*/ 2147483647 w 412"/>
              <a:gd name="T19" fmla="*/ 2147483647 h 334"/>
              <a:gd name="T20" fmla="*/ 2147483647 w 412"/>
              <a:gd name="T21" fmla="*/ 2147483647 h 334"/>
              <a:gd name="T22" fmla="*/ 2147483647 w 412"/>
              <a:gd name="T23" fmla="*/ 2147483647 h 334"/>
              <a:gd name="T24" fmla="*/ 2147483647 w 412"/>
              <a:gd name="T25" fmla="*/ 2147483647 h 334"/>
              <a:gd name="T26" fmla="*/ 2147483647 w 412"/>
              <a:gd name="T27" fmla="*/ 2147483647 h 334"/>
              <a:gd name="T28" fmla="*/ 2147483647 w 412"/>
              <a:gd name="T29" fmla="*/ 2147483647 h 334"/>
              <a:gd name="T30" fmla="*/ 2147483647 w 412"/>
              <a:gd name="T31" fmla="*/ 2147483647 h 334"/>
              <a:gd name="T32" fmla="*/ 2147483647 w 412"/>
              <a:gd name="T33" fmla="*/ 2147483647 h 334"/>
              <a:gd name="T34" fmla="*/ 2147483647 w 412"/>
              <a:gd name="T35" fmla="*/ 2147483647 h 334"/>
              <a:gd name="T36" fmla="*/ 2147483647 w 412"/>
              <a:gd name="T37" fmla="*/ 2147483647 h 334"/>
              <a:gd name="T38" fmla="*/ 2147483647 w 412"/>
              <a:gd name="T39" fmla="*/ 2147483647 h 334"/>
              <a:gd name="T40" fmla="*/ 2147483647 w 412"/>
              <a:gd name="T41" fmla="*/ 2147483647 h 334"/>
              <a:gd name="T42" fmla="*/ 2147483647 w 412"/>
              <a:gd name="T43" fmla="*/ 2147483647 h 334"/>
              <a:gd name="T44" fmla="*/ 2147483647 w 412"/>
              <a:gd name="T45" fmla="*/ 2147483647 h 334"/>
              <a:gd name="T46" fmla="*/ 2147483647 w 412"/>
              <a:gd name="T47" fmla="*/ 2147483647 h 334"/>
              <a:gd name="T48" fmla="*/ 2147483647 w 412"/>
              <a:gd name="T49" fmla="*/ 2147483647 h 334"/>
              <a:gd name="T50" fmla="*/ 2147483647 w 412"/>
              <a:gd name="T51" fmla="*/ 2147483647 h 334"/>
              <a:gd name="T52" fmla="*/ 2147483647 w 412"/>
              <a:gd name="T53" fmla="*/ 2147483647 h 334"/>
              <a:gd name="T54" fmla="*/ 2147483647 w 412"/>
              <a:gd name="T55" fmla="*/ 2147483647 h 334"/>
              <a:gd name="T56" fmla="*/ 2147483647 w 412"/>
              <a:gd name="T57" fmla="*/ 2147483647 h 334"/>
              <a:gd name="T58" fmla="*/ 2147483647 w 412"/>
              <a:gd name="T59" fmla="*/ 2147483647 h 334"/>
              <a:gd name="T60" fmla="*/ 2147483647 w 412"/>
              <a:gd name="T61" fmla="*/ 2147483647 h 334"/>
              <a:gd name="T62" fmla="*/ 2147483647 w 412"/>
              <a:gd name="T63" fmla="*/ 2147483647 h 334"/>
              <a:gd name="T64" fmla="*/ 2147483647 w 412"/>
              <a:gd name="T65" fmla="*/ 2147483647 h 334"/>
              <a:gd name="T66" fmla="*/ 0 w 412"/>
              <a:gd name="T67" fmla="*/ 2147483647 h 334"/>
              <a:gd name="T68" fmla="*/ 0 w 412"/>
              <a:gd name="T69" fmla="*/ 2147483647 h 33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12"/>
              <a:gd name="T106" fmla="*/ 0 h 334"/>
              <a:gd name="T107" fmla="*/ 412 w 412"/>
              <a:gd name="T108" fmla="*/ 334 h 33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12" h="334">
                <a:moveTo>
                  <a:pt x="0" y="10"/>
                </a:moveTo>
                <a:lnTo>
                  <a:pt x="210" y="0"/>
                </a:lnTo>
                <a:lnTo>
                  <a:pt x="240" y="70"/>
                </a:lnTo>
                <a:lnTo>
                  <a:pt x="210" y="151"/>
                </a:lnTo>
                <a:lnTo>
                  <a:pt x="200" y="181"/>
                </a:lnTo>
                <a:lnTo>
                  <a:pt x="341" y="171"/>
                </a:lnTo>
                <a:lnTo>
                  <a:pt x="351" y="221"/>
                </a:lnTo>
                <a:lnTo>
                  <a:pt x="310" y="221"/>
                </a:lnTo>
                <a:lnTo>
                  <a:pt x="290" y="242"/>
                </a:lnTo>
                <a:lnTo>
                  <a:pt x="310" y="252"/>
                </a:lnTo>
                <a:lnTo>
                  <a:pt x="351" y="242"/>
                </a:lnTo>
                <a:lnTo>
                  <a:pt x="351" y="262"/>
                </a:lnTo>
                <a:lnTo>
                  <a:pt x="370" y="242"/>
                </a:lnTo>
                <a:lnTo>
                  <a:pt x="380" y="242"/>
                </a:lnTo>
                <a:lnTo>
                  <a:pt x="370" y="283"/>
                </a:lnTo>
                <a:lnTo>
                  <a:pt x="401" y="292"/>
                </a:lnTo>
                <a:lnTo>
                  <a:pt x="411" y="323"/>
                </a:lnTo>
                <a:lnTo>
                  <a:pt x="401" y="323"/>
                </a:lnTo>
                <a:lnTo>
                  <a:pt x="370" y="312"/>
                </a:lnTo>
                <a:lnTo>
                  <a:pt x="341" y="302"/>
                </a:lnTo>
                <a:lnTo>
                  <a:pt x="341" y="333"/>
                </a:lnTo>
                <a:lnTo>
                  <a:pt x="321" y="333"/>
                </a:lnTo>
                <a:lnTo>
                  <a:pt x="310" y="302"/>
                </a:lnTo>
                <a:lnTo>
                  <a:pt x="300" y="323"/>
                </a:lnTo>
                <a:lnTo>
                  <a:pt x="240" y="323"/>
                </a:lnTo>
                <a:lnTo>
                  <a:pt x="240" y="302"/>
                </a:lnTo>
                <a:lnTo>
                  <a:pt x="220" y="283"/>
                </a:lnTo>
                <a:lnTo>
                  <a:pt x="170" y="283"/>
                </a:lnTo>
                <a:lnTo>
                  <a:pt x="210" y="302"/>
                </a:lnTo>
                <a:lnTo>
                  <a:pt x="160" y="312"/>
                </a:lnTo>
                <a:lnTo>
                  <a:pt x="69" y="302"/>
                </a:lnTo>
                <a:lnTo>
                  <a:pt x="40" y="302"/>
                </a:lnTo>
                <a:lnTo>
                  <a:pt x="50" y="192"/>
                </a:lnTo>
                <a:lnTo>
                  <a:pt x="0" y="111"/>
                </a:lnTo>
                <a:lnTo>
                  <a:pt x="0" y="1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8" name="Freeform 96"/>
          <p:cNvSpPr>
            <a:spLocks/>
          </p:cNvSpPr>
          <p:nvPr/>
        </p:nvSpPr>
        <p:spPr bwMode="auto">
          <a:xfrm>
            <a:off x="6151563" y="3378200"/>
            <a:ext cx="609600" cy="450850"/>
          </a:xfrm>
          <a:custGeom>
            <a:avLst/>
            <a:gdLst>
              <a:gd name="T0" fmla="*/ 2147483647 w 341"/>
              <a:gd name="T1" fmla="*/ 2147483647 h 271"/>
              <a:gd name="T2" fmla="*/ 2147483647 w 341"/>
              <a:gd name="T3" fmla="*/ 2147483647 h 271"/>
              <a:gd name="T4" fmla="*/ 2147483647 w 341"/>
              <a:gd name="T5" fmla="*/ 0 h 271"/>
              <a:gd name="T6" fmla="*/ 2147483647 w 341"/>
              <a:gd name="T7" fmla="*/ 2147483647 h 271"/>
              <a:gd name="T8" fmla="*/ 2147483647 w 341"/>
              <a:gd name="T9" fmla="*/ 0 h 271"/>
              <a:gd name="T10" fmla="*/ 2147483647 w 341"/>
              <a:gd name="T11" fmla="*/ 2147483647 h 271"/>
              <a:gd name="T12" fmla="*/ 2147483647 w 341"/>
              <a:gd name="T13" fmla="*/ 2147483647 h 271"/>
              <a:gd name="T14" fmla="*/ 2147483647 w 341"/>
              <a:gd name="T15" fmla="*/ 2147483647 h 271"/>
              <a:gd name="T16" fmla="*/ 2147483647 w 341"/>
              <a:gd name="T17" fmla="*/ 2147483647 h 271"/>
              <a:gd name="T18" fmla="*/ 2147483647 w 341"/>
              <a:gd name="T19" fmla="*/ 2147483647 h 271"/>
              <a:gd name="T20" fmla="*/ 2147483647 w 341"/>
              <a:gd name="T21" fmla="*/ 2147483647 h 271"/>
              <a:gd name="T22" fmla="*/ 2147483647 w 341"/>
              <a:gd name="T23" fmla="*/ 2147483647 h 271"/>
              <a:gd name="T24" fmla="*/ 2147483647 w 341"/>
              <a:gd name="T25" fmla="*/ 2147483647 h 271"/>
              <a:gd name="T26" fmla="*/ 2147483647 w 341"/>
              <a:gd name="T27" fmla="*/ 2147483647 h 271"/>
              <a:gd name="T28" fmla="*/ 0 w 341"/>
              <a:gd name="T29" fmla="*/ 2147483647 h 271"/>
              <a:gd name="T30" fmla="*/ 2147483647 w 341"/>
              <a:gd name="T31" fmla="*/ 2147483647 h 2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1"/>
              <a:gd name="T49" fmla="*/ 0 h 271"/>
              <a:gd name="T50" fmla="*/ 341 w 341"/>
              <a:gd name="T51" fmla="*/ 271 h 27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1" h="271">
                <a:moveTo>
                  <a:pt x="10" y="39"/>
                </a:moveTo>
                <a:lnTo>
                  <a:pt x="39" y="20"/>
                </a:lnTo>
                <a:lnTo>
                  <a:pt x="140" y="0"/>
                </a:lnTo>
                <a:lnTo>
                  <a:pt x="170" y="10"/>
                </a:lnTo>
                <a:lnTo>
                  <a:pt x="239" y="0"/>
                </a:lnTo>
                <a:lnTo>
                  <a:pt x="290" y="39"/>
                </a:lnTo>
                <a:lnTo>
                  <a:pt x="340" y="70"/>
                </a:lnTo>
                <a:lnTo>
                  <a:pt x="309" y="150"/>
                </a:lnTo>
                <a:lnTo>
                  <a:pt x="270" y="190"/>
                </a:lnTo>
                <a:lnTo>
                  <a:pt x="230" y="200"/>
                </a:lnTo>
                <a:lnTo>
                  <a:pt x="239" y="239"/>
                </a:lnTo>
                <a:lnTo>
                  <a:pt x="210" y="270"/>
                </a:lnTo>
                <a:lnTo>
                  <a:pt x="160" y="190"/>
                </a:lnTo>
                <a:lnTo>
                  <a:pt x="20" y="70"/>
                </a:lnTo>
                <a:lnTo>
                  <a:pt x="0" y="70"/>
                </a:lnTo>
                <a:lnTo>
                  <a:pt x="10" y="39"/>
                </a:lnTo>
              </a:path>
            </a:pathLst>
          </a:custGeom>
          <a:solidFill>
            <a:srgbClr val="92D050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9" name="Freeform 97"/>
          <p:cNvSpPr>
            <a:spLocks/>
          </p:cNvSpPr>
          <p:nvPr/>
        </p:nvSpPr>
        <p:spPr bwMode="auto">
          <a:xfrm>
            <a:off x="5865813" y="3462338"/>
            <a:ext cx="679450" cy="650875"/>
          </a:xfrm>
          <a:custGeom>
            <a:avLst/>
            <a:gdLst>
              <a:gd name="T0" fmla="*/ 0 w 380"/>
              <a:gd name="T1" fmla="*/ 2147483647 h 391"/>
              <a:gd name="T2" fmla="*/ 2147483647 w 380"/>
              <a:gd name="T3" fmla="*/ 2147483647 h 391"/>
              <a:gd name="T4" fmla="*/ 2147483647 w 380"/>
              <a:gd name="T5" fmla="*/ 2147483647 h 391"/>
              <a:gd name="T6" fmla="*/ 2147483647 w 380"/>
              <a:gd name="T7" fmla="*/ 0 h 391"/>
              <a:gd name="T8" fmla="*/ 2147483647 w 380"/>
              <a:gd name="T9" fmla="*/ 2147483647 h 391"/>
              <a:gd name="T10" fmla="*/ 2147483647 w 380"/>
              <a:gd name="T11" fmla="*/ 2147483647 h 391"/>
              <a:gd name="T12" fmla="*/ 2147483647 w 380"/>
              <a:gd name="T13" fmla="*/ 2147483647 h 391"/>
              <a:gd name="T14" fmla="*/ 2147483647 w 380"/>
              <a:gd name="T15" fmla="*/ 2147483647 h 391"/>
              <a:gd name="T16" fmla="*/ 2147483647 w 380"/>
              <a:gd name="T17" fmla="*/ 2147483647 h 391"/>
              <a:gd name="T18" fmla="*/ 2147483647 w 380"/>
              <a:gd name="T19" fmla="*/ 2147483647 h 391"/>
              <a:gd name="T20" fmla="*/ 2147483647 w 380"/>
              <a:gd name="T21" fmla="*/ 2147483647 h 391"/>
              <a:gd name="T22" fmla="*/ 2147483647 w 380"/>
              <a:gd name="T23" fmla="*/ 2147483647 h 391"/>
              <a:gd name="T24" fmla="*/ 2147483647 w 380"/>
              <a:gd name="T25" fmla="*/ 2147483647 h 391"/>
              <a:gd name="T26" fmla="*/ 2147483647 w 380"/>
              <a:gd name="T27" fmla="*/ 2147483647 h 391"/>
              <a:gd name="T28" fmla="*/ 2147483647 w 380"/>
              <a:gd name="T29" fmla="*/ 2147483647 h 391"/>
              <a:gd name="T30" fmla="*/ 2147483647 w 380"/>
              <a:gd name="T31" fmla="*/ 2147483647 h 391"/>
              <a:gd name="T32" fmla="*/ 2147483647 w 380"/>
              <a:gd name="T33" fmla="*/ 2147483647 h 391"/>
              <a:gd name="T34" fmla="*/ 2147483647 w 380"/>
              <a:gd name="T35" fmla="*/ 2147483647 h 391"/>
              <a:gd name="T36" fmla="*/ 0 w 380"/>
              <a:gd name="T37" fmla="*/ 2147483647 h 39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80"/>
              <a:gd name="T58" fmla="*/ 0 h 391"/>
              <a:gd name="T59" fmla="*/ 380 w 380"/>
              <a:gd name="T60" fmla="*/ 391 h 39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80" h="391">
                <a:moveTo>
                  <a:pt x="0" y="20"/>
                </a:moveTo>
                <a:lnTo>
                  <a:pt x="10" y="20"/>
                </a:lnTo>
                <a:lnTo>
                  <a:pt x="89" y="10"/>
                </a:lnTo>
                <a:lnTo>
                  <a:pt x="169" y="0"/>
                </a:lnTo>
                <a:lnTo>
                  <a:pt x="159" y="20"/>
                </a:lnTo>
                <a:lnTo>
                  <a:pt x="179" y="20"/>
                </a:lnTo>
                <a:lnTo>
                  <a:pt x="319" y="139"/>
                </a:lnTo>
                <a:lnTo>
                  <a:pt x="369" y="219"/>
                </a:lnTo>
                <a:lnTo>
                  <a:pt x="379" y="270"/>
                </a:lnTo>
                <a:lnTo>
                  <a:pt x="359" y="279"/>
                </a:lnTo>
                <a:lnTo>
                  <a:pt x="369" y="330"/>
                </a:lnTo>
                <a:lnTo>
                  <a:pt x="329" y="330"/>
                </a:lnTo>
                <a:lnTo>
                  <a:pt x="329" y="380"/>
                </a:lnTo>
                <a:lnTo>
                  <a:pt x="299" y="359"/>
                </a:lnTo>
                <a:lnTo>
                  <a:pt x="109" y="390"/>
                </a:lnTo>
                <a:lnTo>
                  <a:pt x="69" y="300"/>
                </a:lnTo>
                <a:lnTo>
                  <a:pt x="99" y="250"/>
                </a:lnTo>
                <a:lnTo>
                  <a:pt x="59" y="219"/>
                </a:lnTo>
                <a:lnTo>
                  <a:pt x="0" y="20"/>
                </a:lnTo>
              </a:path>
            </a:pathLst>
          </a:custGeom>
          <a:solidFill>
            <a:schemeClr val="accent4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0" name="Freeform 98"/>
          <p:cNvSpPr>
            <a:spLocks/>
          </p:cNvSpPr>
          <p:nvPr/>
        </p:nvSpPr>
        <p:spPr bwMode="auto">
          <a:xfrm>
            <a:off x="5722938" y="4010025"/>
            <a:ext cx="1143000" cy="731838"/>
          </a:xfrm>
          <a:custGeom>
            <a:avLst/>
            <a:gdLst>
              <a:gd name="T0" fmla="*/ 0 w 640"/>
              <a:gd name="T1" fmla="*/ 2147483647 h 439"/>
              <a:gd name="T2" fmla="*/ 2147483647 w 640"/>
              <a:gd name="T3" fmla="*/ 2147483647 h 439"/>
              <a:gd name="T4" fmla="*/ 2147483647 w 640"/>
              <a:gd name="T5" fmla="*/ 2147483647 h 439"/>
              <a:gd name="T6" fmla="*/ 2147483647 w 640"/>
              <a:gd name="T7" fmla="*/ 2147483647 h 439"/>
              <a:gd name="T8" fmla="*/ 2147483647 w 640"/>
              <a:gd name="T9" fmla="*/ 2147483647 h 439"/>
              <a:gd name="T10" fmla="*/ 2147483647 w 640"/>
              <a:gd name="T11" fmla="*/ 2147483647 h 439"/>
              <a:gd name="T12" fmla="*/ 2147483647 w 640"/>
              <a:gd name="T13" fmla="*/ 0 h 439"/>
              <a:gd name="T14" fmla="*/ 2147483647 w 640"/>
              <a:gd name="T15" fmla="*/ 0 h 439"/>
              <a:gd name="T16" fmla="*/ 2147483647 w 640"/>
              <a:gd name="T17" fmla="*/ 2147483647 h 439"/>
              <a:gd name="T18" fmla="*/ 2147483647 w 640"/>
              <a:gd name="T19" fmla="*/ 2147483647 h 439"/>
              <a:gd name="T20" fmla="*/ 2147483647 w 640"/>
              <a:gd name="T21" fmla="*/ 2147483647 h 439"/>
              <a:gd name="T22" fmla="*/ 2147483647 w 640"/>
              <a:gd name="T23" fmla="*/ 2147483647 h 439"/>
              <a:gd name="T24" fmla="*/ 2147483647 w 640"/>
              <a:gd name="T25" fmla="*/ 2147483647 h 439"/>
              <a:gd name="T26" fmla="*/ 2147483647 w 640"/>
              <a:gd name="T27" fmla="*/ 2147483647 h 439"/>
              <a:gd name="T28" fmla="*/ 2147483647 w 640"/>
              <a:gd name="T29" fmla="*/ 2147483647 h 439"/>
              <a:gd name="T30" fmla="*/ 2147483647 w 640"/>
              <a:gd name="T31" fmla="*/ 2147483647 h 439"/>
              <a:gd name="T32" fmla="*/ 2147483647 w 640"/>
              <a:gd name="T33" fmla="*/ 2147483647 h 439"/>
              <a:gd name="T34" fmla="*/ 2147483647 w 640"/>
              <a:gd name="T35" fmla="*/ 2147483647 h 439"/>
              <a:gd name="T36" fmla="*/ 2147483647 w 640"/>
              <a:gd name="T37" fmla="*/ 2147483647 h 439"/>
              <a:gd name="T38" fmla="*/ 2147483647 w 640"/>
              <a:gd name="T39" fmla="*/ 2147483647 h 439"/>
              <a:gd name="T40" fmla="*/ 2147483647 w 640"/>
              <a:gd name="T41" fmla="*/ 2147483647 h 439"/>
              <a:gd name="T42" fmla="*/ 2147483647 w 640"/>
              <a:gd name="T43" fmla="*/ 2147483647 h 439"/>
              <a:gd name="T44" fmla="*/ 2147483647 w 640"/>
              <a:gd name="T45" fmla="*/ 2147483647 h 439"/>
              <a:gd name="T46" fmla="*/ 2147483647 w 640"/>
              <a:gd name="T47" fmla="*/ 2147483647 h 439"/>
              <a:gd name="T48" fmla="*/ 2147483647 w 640"/>
              <a:gd name="T49" fmla="*/ 2147483647 h 439"/>
              <a:gd name="T50" fmla="*/ 2147483647 w 640"/>
              <a:gd name="T51" fmla="*/ 2147483647 h 439"/>
              <a:gd name="T52" fmla="*/ 2147483647 w 640"/>
              <a:gd name="T53" fmla="*/ 2147483647 h 439"/>
              <a:gd name="T54" fmla="*/ 2147483647 w 640"/>
              <a:gd name="T55" fmla="*/ 2147483647 h 439"/>
              <a:gd name="T56" fmla="*/ 2147483647 w 640"/>
              <a:gd name="T57" fmla="*/ 2147483647 h 439"/>
              <a:gd name="T58" fmla="*/ 2147483647 w 640"/>
              <a:gd name="T59" fmla="*/ 2147483647 h 439"/>
              <a:gd name="T60" fmla="*/ 2147483647 w 640"/>
              <a:gd name="T61" fmla="*/ 2147483647 h 439"/>
              <a:gd name="T62" fmla="*/ 2147483647 w 640"/>
              <a:gd name="T63" fmla="*/ 2147483647 h 439"/>
              <a:gd name="T64" fmla="*/ 2147483647 w 640"/>
              <a:gd name="T65" fmla="*/ 2147483647 h 439"/>
              <a:gd name="T66" fmla="*/ 2147483647 w 640"/>
              <a:gd name="T67" fmla="*/ 2147483647 h 439"/>
              <a:gd name="T68" fmla="*/ 2147483647 w 640"/>
              <a:gd name="T69" fmla="*/ 2147483647 h 439"/>
              <a:gd name="T70" fmla="*/ 2147483647 w 640"/>
              <a:gd name="T71" fmla="*/ 2147483647 h 439"/>
              <a:gd name="T72" fmla="*/ 2147483647 w 640"/>
              <a:gd name="T73" fmla="*/ 2147483647 h 439"/>
              <a:gd name="T74" fmla="*/ 2147483647 w 640"/>
              <a:gd name="T75" fmla="*/ 2147483647 h 439"/>
              <a:gd name="T76" fmla="*/ 0 w 640"/>
              <a:gd name="T77" fmla="*/ 2147483647 h 439"/>
              <a:gd name="T78" fmla="*/ 0 w 640"/>
              <a:gd name="T79" fmla="*/ 2147483647 h 43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40"/>
              <a:gd name="T121" fmla="*/ 0 h 439"/>
              <a:gd name="T122" fmla="*/ 640 w 640"/>
              <a:gd name="T123" fmla="*/ 439 h 43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40" h="439">
                <a:moveTo>
                  <a:pt x="0" y="39"/>
                </a:moveTo>
                <a:lnTo>
                  <a:pt x="169" y="30"/>
                </a:lnTo>
                <a:lnTo>
                  <a:pt x="190" y="59"/>
                </a:lnTo>
                <a:lnTo>
                  <a:pt x="379" y="30"/>
                </a:lnTo>
                <a:lnTo>
                  <a:pt x="409" y="49"/>
                </a:lnTo>
                <a:lnTo>
                  <a:pt x="409" y="10"/>
                </a:lnTo>
                <a:lnTo>
                  <a:pt x="409" y="0"/>
                </a:lnTo>
                <a:lnTo>
                  <a:pt x="449" y="0"/>
                </a:lnTo>
                <a:lnTo>
                  <a:pt x="489" y="69"/>
                </a:lnTo>
                <a:lnTo>
                  <a:pt x="549" y="159"/>
                </a:lnTo>
                <a:lnTo>
                  <a:pt x="579" y="239"/>
                </a:lnTo>
                <a:lnTo>
                  <a:pt x="629" y="298"/>
                </a:lnTo>
                <a:lnTo>
                  <a:pt x="639" y="378"/>
                </a:lnTo>
                <a:lnTo>
                  <a:pt x="619" y="418"/>
                </a:lnTo>
                <a:lnTo>
                  <a:pt x="549" y="438"/>
                </a:lnTo>
                <a:lnTo>
                  <a:pt x="539" y="418"/>
                </a:lnTo>
                <a:lnTo>
                  <a:pt x="499" y="388"/>
                </a:lnTo>
                <a:lnTo>
                  <a:pt x="479" y="358"/>
                </a:lnTo>
                <a:lnTo>
                  <a:pt x="469" y="348"/>
                </a:lnTo>
                <a:lnTo>
                  <a:pt x="459" y="318"/>
                </a:lnTo>
                <a:lnTo>
                  <a:pt x="449" y="329"/>
                </a:lnTo>
                <a:lnTo>
                  <a:pt x="409" y="288"/>
                </a:lnTo>
                <a:lnTo>
                  <a:pt x="419" y="258"/>
                </a:lnTo>
                <a:lnTo>
                  <a:pt x="409" y="239"/>
                </a:lnTo>
                <a:lnTo>
                  <a:pt x="399" y="239"/>
                </a:lnTo>
                <a:lnTo>
                  <a:pt x="399" y="258"/>
                </a:lnTo>
                <a:lnTo>
                  <a:pt x="389" y="239"/>
                </a:lnTo>
                <a:lnTo>
                  <a:pt x="389" y="179"/>
                </a:lnTo>
                <a:lnTo>
                  <a:pt x="369" y="139"/>
                </a:lnTo>
                <a:lnTo>
                  <a:pt x="309" y="109"/>
                </a:lnTo>
                <a:lnTo>
                  <a:pt x="280" y="79"/>
                </a:lnTo>
                <a:lnTo>
                  <a:pt x="239" y="69"/>
                </a:lnTo>
                <a:lnTo>
                  <a:pt x="229" y="89"/>
                </a:lnTo>
                <a:lnTo>
                  <a:pt x="179" y="109"/>
                </a:lnTo>
                <a:lnTo>
                  <a:pt x="149" y="89"/>
                </a:lnTo>
                <a:lnTo>
                  <a:pt x="139" y="69"/>
                </a:lnTo>
                <a:lnTo>
                  <a:pt x="40" y="89"/>
                </a:lnTo>
                <a:lnTo>
                  <a:pt x="20" y="79"/>
                </a:lnTo>
                <a:lnTo>
                  <a:pt x="0" y="89"/>
                </a:lnTo>
                <a:lnTo>
                  <a:pt x="0" y="39"/>
                </a:lnTo>
              </a:path>
            </a:pathLst>
          </a:custGeom>
          <a:solidFill>
            <a:schemeClr val="accent4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1" name="Freeform 99"/>
          <p:cNvSpPr>
            <a:spLocks/>
          </p:cNvSpPr>
          <p:nvPr/>
        </p:nvSpPr>
        <p:spPr bwMode="auto">
          <a:xfrm>
            <a:off x="6032500" y="3148013"/>
            <a:ext cx="1054100" cy="433387"/>
          </a:xfrm>
          <a:custGeom>
            <a:avLst/>
            <a:gdLst>
              <a:gd name="T0" fmla="*/ 2147483647 w 590"/>
              <a:gd name="T1" fmla="*/ 2147483647 h 261"/>
              <a:gd name="T2" fmla="*/ 0 w 590"/>
              <a:gd name="T3" fmla="*/ 2147483647 h 261"/>
              <a:gd name="T4" fmla="*/ 2147483647 w 590"/>
              <a:gd name="T5" fmla="*/ 2147483647 h 261"/>
              <a:gd name="T6" fmla="*/ 2147483647 w 590"/>
              <a:gd name="T7" fmla="*/ 2147483647 h 261"/>
              <a:gd name="T8" fmla="*/ 2147483647 w 590"/>
              <a:gd name="T9" fmla="*/ 2147483647 h 261"/>
              <a:gd name="T10" fmla="*/ 2147483647 w 590"/>
              <a:gd name="T11" fmla="*/ 2147483647 h 261"/>
              <a:gd name="T12" fmla="*/ 2147483647 w 590"/>
              <a:gd name="T13" fmla="*/ 2147483647 h 261"/>
              <a:gd name="T14" fmla="*/ 2147483647 w 590"/>
              <a:gd name="T15" fmla="*/ 2147483647 h 261"/>
              <a:gd name="T16" fmla="*/ 2147483647 w 590"/>
              <a:gd name="T17" fmla="*/ 2147483647 h 261"/>
              <a:gd name="T18" fmla="*/ 2147483647 w 590"/>
              <a:gd name="T19" fmla="*/ 2147483647 h 261"/>
              <a:gd name="T20" fmla="*/ 2147483647 w 590"/>
              <a:gd name="T21" fmla="*/ 2147483647 h 261"/>
              <a:gd name="T22" fmla="*/ 2147483647 w 590"/>
              <a:gd name="T23" fmla="*/ 2147483647 h 261"/>
              <a:gd name="T24" fmla="*/ 2147483647 w 590"/>
              <a:gd name="T25" fmla="*/ 2147483647 h 261"/>
              <a:gd name="T26" fmla="*/ 2147483647 w 590"/>
              <a:gd name="T27" fmla="*/ 2147483647 h 261"/>
              <a:gd name="T28" fmla="*/ 2147483647 w 590"/>
              <a:gd name="T29" fmla="*/ 2147483647 h 261"/>
              <a:gd name="T30" fmla="*/ 2147483647 w 590"/>
              <a:gd name="T31" fmla="*/ 2147483647 h 261"/>
              <a:gd name="T32" fmla="*/ 2147483647 w 590"/>
              <a:gd name="T33" fmla="*/ 2147483647 h 261"/>
              <a:gd name="T34" fmla="*/ 2147483647 w 590"/>
              <a:gd name="T35" fmla="*/ 2147483647 h 261"/>
              <a:gd name="T36" fmla="*/ 2147483647 w 590"/>
              <a:gd name="T37" fmla="*/ 2147483647 h 261"/>
              <a:gd name="T38" fmla="*/ 2147483647 w 590"/>
              <a:gd name="T39" fmla="*/ 2147483647 h 261"/>
              <a:gd name="T40" fmla="*/ 2147483647 w 590"/>
              <a:gd name="T41" fmla="*/ 2147483647 h 261"/>
              <a:gd name="T42" fmla="*/ 2147483647 w 590"/>
              <a:gd name="T43" fmla="*/ 2147483647 h 261"/>
              <a:gd name="T44" fmla="*/ 2147483647 w 590"/>
              <a:gd name="T45" fmla="*/ 2147483647 h 261"/>
              <a:gd name="T46" fmla="*/ 2147483647 w 590"/>
              <a:gd name="T47" fmla="*/ 2147483647 h 261"/>
              <a:gd name="T48" fmla="*/ 2147483647 w 590"/>
              <a:gd name="T49" fmla="*/ 2147483647 h 261"/>
              <a:gd name="T50" fmla="*/ 2147483647 w 590"/>
              <a:gd name="T51" fmla="*/ 2147483647 h 261"/>
              <a:gd name="T52" fmla="*/ 2147483647 w 590"/>
              <a:gd name="T53" fmla="*/ 2147483647 h 261"/>
              <a:gd name="T54" fmla="*/ 2147483647 w 590"/>
              <a:gd name="T55" fmla="*/ 2147483647 h 261"/>
              <a:gd name="T56" fmla="*/ 2147483647 w 590"/>
              <a:gd name="T57" fmla="*/ 0 h 261"/>
              <a:gd name="T58" fmla="*/ 2147483647 w 590"/>
              <a:gd name="T59" fmla="*/ 2147483647 h 261"/>
              <a:gd name="T60" fmla="*/ 2147483647 w 590"/>
              <a:gd name="T61" fmla="*/ 2147483647 h 261"/>
              <a:gd name="T62" fmla="*/ 2147483647 w 590"/>
              <a:gd name="T63" fmla="*/ 2147483647 h 261"/>
              <a:gd name="T64" fmla="*/ 2147483647 w 590"/>
              <a:gd name="T65" fmla="*/ 2147483647 h 2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0"/>
              <a:gd name="T100" fmla="*/ 0 h 261"/>
              <a:gd name="T101" fmla="*/ 590 w 590"/>
              <a:gd name="T102" fmla="*/ 261 h 26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0" h="261">
                <a:moveTo>
                  <a:pt x="20" y="190"/>
                </a:moveTo>
                <a:lnTo>
                  <a:pt x="0" y="250"/>
                </a:lnTo>
                <a:lnTo>
                  <a:pt x="80" y="240"/>
                </a:lnTo>
                <a:lnTo>
                  <a:pt x="109" y="210"/>
                </a:lnTo>
                <a:lnTo>
                  <a:pt x="209" y="190"/>
                </a:lnTo>
                <a:lnTo>
                  <a:pt x="239" y="200"/>
                </a:lnTo>
                <a:lnTo>
                  <a:pt x="309" y="190"/>
                </a:lnTo>
                <a:lnTo>
                  <a:pt x="409" y="260"/>
                </a:lnTo>
                <a:lnTo>
                  <a:pt x="469" y="240"/>
                </a:lnTo>
                <a:lnTo>
                  <a:pt x="509" y="170"/>
                </a:lnTo>
                <a:lnTo>
                  <a:pt x="558" y="149"/>
                </a:lnTo>
                <a:lnTo>
                  <a:pt x="589" y="100"/>
                </a:lnTo>
                <a:lnTo>
                  <a:pt x="589" y="30"/>
                </a:lnTo>
                <a:lnTo>
                  <a:pt x="579" y="90"/>
                </a:lnTo>
                <a:lnTo>
                  <a:pt x="549" y="130"/>
                </a:lnTo>
                <a:lnTo>
                  <a:pt x="539" y="130"/>
                </a:lnTo>
                <a:lnTo>
                  <a:pt x="489" y="139"/>
                </a:lnTo>
                <a:lnTo>
                  <a:pt x="489" y="120"/>
                </a:lnTo>
                <a:lnTo>
                  <a:pt x="539" y="110"/>
                </a:lnTo>
                <a:lnTo>
                  <a:pt x="499" y="100"/>
                </a:lnTo>
                <a:lnTo>
                  <a:pt x="539" y="90"/>
                </a:lnTo>
                <a:lnTo>
                  <a:pt x="558" y="100"/>
                </a:lnTo>
                <a:lnTo>
                  <a:pt x="569" y="49"/>
                </a:lnTo>
                <a:lnTo>
                  <a:pt x="558" y="40"/>
                </a:lnTo>
                <a:lnTo>
                  <a:pt x="499" y="59"/>
                </a:lnTo>
                <a:lnTo>
                  <a:pt x="509" y="30"/>
                </a:lnTo>
                <a:lnTo>
                  <a:pt x="529" y="30"/>
                </a:lnTo>
                <a:lnTo>
                  <a:pt x="558" y="10"/>
                </a:lnTo>
                <a:lnTo>
                  <a:pt x="539" y="0"/>
                </a:lnTo>
                <a:lnTo>
                  <a:pt x="369" y="40"/>
                </a:lnTo>
                <a:lnTo>
                  <a:pt x="150" y="80"/>
                </a:lnTo>
                <a:lnTo>
                  <a:pt x="49" y="190"/>
                </a:lnTo>
                <a:lnTo>
                  <a:pt x="20" y="190"/>
                </a:lnTo>
              </a:path>
            </a:pathLst>
          </a:custGeom>
          <a:solidFill>
            <a:schemeClr val="accent4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2" name="Freeform 108"/>
          <p:cNvSpPr>
            <a:spLocks/>
          </p:cNvSpPr>
          <p:nvPr/>
        </p:nvSpPr>
        <p:spPr bwMode="auto">
          <a:xfrm>
            <a:off x="4876800" y="1852613"/>
            <a:ext cx="606425" cy="661987"/>
          </a:xfrm>
          <a:custGeom>
            <a:avLst/>
            <a:gdLst>
              <a:gd name="T0" fmla="*/ 2147483647 w 341"/>
              <a:gd name="T1" fmla="*/ 2147483647 h 398"/>
              <a:gd name="T2" fmla="*/ 2147483647 w 341"/>
              <a:gd name="T3" fmla="*/ 2147483647 h 398"/>
              <a:gd name="T4" fmla="*/ 2147483647 w 341"/>
              <a:gd name="T5" fmla="*/ 2147483647 h 398"/>
              <a:gd name="T6" fmla="*/ 2147483647 w 341"/>
              <a:gd name="T7" fmla="*/ 0 h 398"/>
              <a:gd name="T8" fmla="*/ 2147483647 w 341"/>
              <a:gd name="T9" fmla="*/ 2147483647 h 398"/>
              <a:gd name="T10" fmla="*/ 2147483647 w 341"/>
              <a:gd name="T11" fmla="*/ 2147483647 h 398"/>
              <a:gd name="T12" fmla="*/ 2147483647 w 341"/>
              <a:gd name="T13" fmla="*/ 2147483647 h 398"/>
              <a:gd name="T14" fmla="*/ 2147483647 w 341"/>
              <a:gd name="T15" fmla="*/ 2147483647 h 398"/>
              <a:gd name="T16" fmla="*/ 2147483647 w 341"/>
              <a:gd name="T17" fmla="*/ 2147483647 h 398"/>
              <a:gd name="T18" fmla="*/ 2147483647 w 341"/>
              <a:gd name="T19" fmla="*/ 2147483647 h 398"/>
              <a:gd name="T20" fmla="*/ 2147483647 w 341"/>
              <a:gd name="T21" fmla="*/ 2147483647 h 398"/>
              <a:gd name="T22" fmla="*/ 2147483647 w 341"/>
              <a:gd name="T23" fmla="*/ 2147483647 h 398"/>
              <a:gd name="T24" fmla="*/ 2147483647 w 341"/>
              <a:gd name="T25" fmla="*/ 2147483647 h 398"/>
              <a:gd name="T26" fmla="*/ 2147483647 w 341"/>
              <a:gd name="T27" fmla="*/ 2147483647 h 398"/>
              <a:gd name="T28" fmla="*/ 2147483647 w 341"/>
              <a:gd name="T29" fmla="*/ 2147483647 h 398"/>
              <a:gd name="T30" fmla="*/ 2147483647 w 341"/>
              <a:gd name="T31" fmla="*/ 2147483647 h 398"/>
              <a:gd name="T32" fmla="*/ 2147483647 w 341"/>
              <a:gd name="T33" fmla="*/ 2147483647 h 398"/>
              <a:gd name="T34" fmla="*/ 2147483647 w 341"/>
              <a:gd name="T35" fmla="*/ 2147483647 h 398"/>
              <a:gd name="T36" fmla="*/ 2147483647 w 341"/>
              <a:gd name="T37" fmla="*/ 2147483647 h 398"/>
              <a:gd name="T38" fmla="*/ 2147483647 w 341"/>
              <a:gd name="T39" fmla="*/ 2147483647 h 398"/>
              <a:gd name="T40" fmla="*/ 2147483647 w 341"/>
              <a:gd name="T41" fmla="*/ 2147483647 h 398"/>
              <a:gd name="T42" fmla="*/ 2147483647 w 341"/>
              <a:gd name="T43" fmla="*/ 2147483647 h 398"/>
              <a:gd name="T44" fmla="*/ 2147483647 w 341"/>
              <a:gd name="T45" fmla="*/ 2147483647 h 398"/>
              <a:gd name="T46" fmla="*/ 2147483647 w 341"/>
              <a:gd name="T47" fmla="*/ 2147483647 h 398"/>
              <a:gd name="T48" fmla="*/ 2147483647 w 341"/>
              <a:gd name="T49" fmla="*/ 2147483647 h 398"/>
              <a:gd name="T50" fmla="*/ 2147483647 w 341"/>
              <a:gd name="T51" fmla="*/ 2147483647 h 398"/>
              <a:gd name="T52" fmla="*/ 2147483647 w 341"/>
              <a:gd name="T53" fmla="*/ 2147483647 h 398"/>
              <a:gd name="T54" fmla="*/ 2147483647 w 341"/>
              <a:gd name="T55" fmla="*/ 2147483647 h 398"/>
              <a:gd name="T56" fmla="*/ 2147483647 w 341"/>
              <a:gd name="T57" fmla="*/ 2147483647 h 398"/>
              <a:gd name="T58" fmla="*/ 2147483647 w 341"/>
              <a:gd name="T59" fmla="*/ 2147483647 h 398"/>
              <a:gd name="T60" fmla="*/ 2147483647 w 341"/>
              <a:gd name="T61" fmla="*/ 2147483647 h 398"/>
              <a:gd name="T62" fmla="*/ 2147483647 w 341"/>
              <a:gd name="T63" fmla="*/ 2147483647 h 398"/>
              <a:gd name="T64" fmla="*/ 2147483647 w 341"/>
              <a:gd name="T65" fmla="*/ 2147483647 h 398"/>
              <a:gd name="T66" fmla="*/ 0 w 341"/>
              <a:gd name="T67" fmla="*/ 2147483647 h 398"/>
              <a:gd name="T68" fmla="*/ 2147483647 w 341"/>
              <a:gd name="T69" fmla="*/ 2147483647 h 398"/>
              <a:gd name="T70" fmla="*/ 2147483647 w 341"/>
              <a:gd name="T71" fmla="*/ 2147483647 h 39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41"/>
              <a:gd name="T109" fmla="*/ 0 h 398"/>
              <a:gd name="T110" fmla="*/ 341 w 341"/>
              <a:gd name="T111" fmla="*/ 398 h 39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41" h="398">
                <a:moveTo>
                  <a:pt x="20" y="20"/>
                </a:moveTo>
                <a:lnTo>
                  <a:pt x="49" y="20"/>
                </a:lnTo>
                <a:lnTo>
                  <a:pt x="69" y="20"/>
                </a:lnTo>
                <a:lnTo>
                  <a:pt x="90" y="0"/>
                </a:lnTo>
                <a:lnTo>
                  <a:pt x="100" y="30"/>
                </a:lnTo>
                <a:lnTo>
                  <a:pt x="139" y="30"/>
                </a:lnTo>
                <a:lnTo>
                  <a:pt x="160" y="49"/>
                </a:lnTo>
                <a:lnTo>
                  <a:pt x="190" y="49"/>
                </a:lnTo>
                <a:lnTo>
                  <a:pt x="219" y="59"/>
                </a:lnTo>
                <a:lnTo>
                  <a:pt x="270" y="69"/>
                </a:lnTo>
                <a:lnTo>
                  <a:pt x="280" y="99"/>
                </a:lnTo>
                <a:lnTo>
                  <a:pt x="299" y="99"/>
                </a:lnTo>
                <a:lnTo>
                  <a:pt x="299" y="119"/>
                </a:lnTo>
                <a:lnTo>
                  <a:pt x="299" y="138"/>
                </a:lnTo>
                <a:lnTo>
                  <a:pt x="290" y="168"/>
                </a:lnTo>
                <a:lnTo>
                  <a:pt x="299" y="178"/>
                </a:lnTo>
                <a:lnTo>
                  <a:pt x="330" y="148"/>
                </a:lnTo>
                <a:lnTo>
                  <a:pt x="330" y="128"/>
                </a:lnTo>
                <a:lnTo>
                  <a:pt x="340" y="128"/>
                </a:lnTo>
                <a:lnTo>
                  <a:pt x="340" y="148"/>
                </a:lnTo>
                <a:lnTo>
                  <a:pt x="320" y="168"/>
                </a:lnTo>
                <a:lnTo>
                  <a:pt x="309" y="218"/>
                </a:lnTo>
                <a:lnTo>
                  <a:pt x="309" y="307"/>
                </a:lnTo>
                <a:lnTo>
                  <a:pt x="330" y="317"/>
                </a:lnTo>
                <a:lnTo>
                  <a:pt x="320" y="367"/>
                </a:lnTo>
                <a:lnTo>
                  <a:pt x="160" y="397"/>
                </a:lnTo>
                <a:lnTo>
                  <a:pt x="120" y="377"/>
                </a:lnTo>
                <a:lnTo>
                  <a:pt x="120" y="337"/>
                </a:lnTo>
                <a:lnTo>
                  <a:pt x="100" y="307"/>
                </a:lnTo>
                <a:lnTo>
                  <a:pt x="90" y="258"/>
                </a:lnTo>
                <a:lnTo>
                  <a:pt x="40" y="218"/>
                </a:lnTo>
                <a:lnTo>
                  <a:pt x="10" y="218"/>
                </a:lnTo>
                <a:lnTo>
                  <a:pt x="10" y="158"/>
                </a:lnTo>
                <a:lnTo>
                  <a:pt x="0" y="138"/>
                </a:lnTo>
                <a:lnTo>
                  <a:pt x="30" y="99"/>
                </a:lnTo>
                <a:lnTo>
                  <a:pt x="20" y="2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3" name="Freeform 109"/>
          <p:cNvSpPr>
            <a:spLocks/>
          </p:cNvSpPr>
          <p:nvPr/>
        </p:nvSpPr>
        <p:spPr bwMode="auto">
          <a:xfrm>
            <a:off x="4487863" y="2379663"/>
            <a:ext cx="711200" cy="430212"/>
          </a:xfrm>
          <a:custGeom>
            <a:avLst/>
            <a:gdLst>
              <a:gd name="T0" fmla="*/ 0 w 399"/>
              <a:gd name="T1" fmla="*/ 2147483647 h 259"/>
              <a:gd name="T2" fmla="*/ 0 w 399"/>
              <a:gd name="T3" fmla="*/ 2147483647 h 259"/>
              <a:gd name="T4" fmla="*/ 2147483647 w 399"/>
              <a:gd name="T5" fmla="*/ 2147483647 h 259"/>
              <a:gd name="T6" fmla="*/ 2147483647 w 399"/>
              <a:gd name="T7" fmla="*/ 2147483647 h 259"/>
              <a:gd name="T8" fmla="*/ 2147483647 w 399"/>
              <a:gd name="T9" fmla="*/ 2147483647 h 259"/>
              <a:gd name="T10" fmla="*/ 2147483647 w 399"/>
              <a:gd name="T11" fmla="*/ 2147483647 h 259"/>
              <a:gd name="T12" fmla="*/ 2147483647 w 399"/>
              <a:gd name="T13" fmla="*/ 2147483647 h 259"/>
              <a:gd name="T14" fmla="*/ 2147483647 w 399"/>
              <a:gd name="T15" fmla="*/ 2147483647 h 259"/>
              <a:gd name="T16" fmla="*/ 2147483647 w 399"/>
              <a:gd name="T17" fmla="*/ 2147483647 h 259"/>
              <a:gd name="T18" fmla="*/ 2147483647 w 399"/>
              <a:gd name="T19" fmla="*/ 2147483647 h 259"/>
              <a:gd name="T20" fmla="*/ 2147483647 w 399"/>
              <a:gd name="T21" fmla="*/ 2147483647 h 259"/>
              <a:gd name="T22" fmla="*/ 2147483647 w 399"/>
              <a:gd name="T23" fmla="*/ 2147483647 h 259"/>
              <a:gd name="T24" fmla="*/ 2147483647 w 399"/>
              <a:gd name="T25" fmla="*/ 2147483647 h 259"/>
              <a:gd name="T26" fmla="*/ 2147483647 w 399"/>
              <a:gd name="T27" fmla="*/ 2147483647 h 259"/>
              <a:gd name="T28" fmla="*/ 2147483647 w 399"/>
              <a:gd name="T29" fmla="*/ 0 h 259"/>
              <a:gd name="T30" fmla="*/ 2147483647 w 399"/>
              <a:gd name="T31" fmla="*/ 0 h 259"/>
              <a:gd name="T32" fmla="*/ 2147483647 w 399"/>
              <a:gd name="T33" fmla="*/ 0 h 259"/>
              <a:gd name="T34" fmla="*/ 0 w 399"/>
              <a:gd name="T35" fmla="*/ 2147483647 h 25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99"/>
              <a:gd name="T55" fmla="*/ 0 h 259"/>
              <a:gd name="T56" fmla="*/ 399 w 399"/>
              <a:gd name="T57" fmla="*/ 259 h 25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99" h="259">
                <a:moveTo>
                  <a:pt x="0" y="10"/>
                </a:moveTo>
                <a:lnTo>
                  <a:pt x="0" y="59"/>
                </a:lnTo>
                <a:lnTo>
                  <a:pt x="10" y="99"/>
                </a:lnTo>
                <a:lnTo>
                  <a:pt x="40" y="198"/>
                </a:lnTo>
                <a:lnTo>
                  <a:pt x="59" y="258"/>
                </a:lnTo>
                <a:lnTo>
                  <a:pt x="298" y="238"/>
                </a:lnTo>
                <a:lnTo>
                  <a:pt x="338" y="258"/>
                </a:lnTo>
                <a:lnTo>
                  <a:pt x="358" y="208"/>
                </a:lnTo>
                <a:lnTo>
                  <a:pt x="358" y="168"/>
                </a:lnTo>
                <a:lnTo>
                  <a:pt x="398" y="158"/>
                </a:lnTo>
                <a:lnTo>
                  <a:pt x="398" y="109"/>
                </a:lnTo>
                <a:lnTo>
                  <a:pt x="378" y="79"/>
                </a:lnTo>
                <a:lnTo>
                  <a:pt x="338" y="59"/>
                </a:lnTo>
                <a:lnTo>
                  <a:pt x="338" y="20"/>
                </a:lnTo>
                <a:lnTo>
                  <a:pt x="328" y="0"/>
                </a:lnTo>
                <a:lnTo>
                  <a:pt x="238" y="0"/>
                </a:lnTo>
                <a:lnTo>
                  <a:pt x="149" y="0"/>
                </a:lnTo>
                <a:lnTo>
                  <a:pt x="0" y="1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4" name="Freeform 110"/>
          <p:cNvSpPr>
            <a:spLocks/>
          </p:cNvSpPr>
          <p:nvPr/>
        </p:nvSpPr>
        <p:spPr bwMode="auto">
          <a:xfrm>
            <a:off x="4595813" y="2778125"/>
            <a:ext cx="822325" cy="635000"/>
          </a:xfrm>
          <a:custGeom>
            <a:avLst/>
            <a:gdLst>
              <a:gd name="T0" fmla="*/ 0 w 460"/>
              <a:gd name="T1" fmla="*/ 2147483647 h 382"/>
              <a:gd name="T2" fmla="*/ 2147483647 w 460"/>
              <a:gd name="T3" fmla="*/ 0 h 382"/>
              <a:gd name="T4" fmla="*/ 2147483647 w 460"/>
              <a:gd name="T5" fmla="*/ 0 h 382"/>
              <a:gd name="T6" fmla="*/ 2147483647 w 460"/>
              <a:gd name="T7" fmla="*/ 2147483647 h 382"/>
              <a:gd name="T8" fmla="*/ 2147483647 w 460"/>
              <a:gd name="T9" fmla="*/ 2147483647 h 382"/>
              <a:gd name="T10" fmla="*/ 2147483647 w 460"/>
              <a:gd name="T11" fmla="*/ 2147483647 h 382"/>
              <a:gd name="T12" fmla="*/ 2147483647 w 460"/>
              <a:gd name="T13" fmla="*/ 2147483647 h 382"/>
              <a:gd name="T14" fmla="*/ 2147483647 w 460"/>
              <a:gd name="T15" fmla="*/ 2147483647 h 382"/>
              <a:gd name="T16" fmla="*/ 2147483647 w 460"/>
              <a:gd name="T17" fmla="*/ 2147483647 h 382"/>
              <a:gd name="T18" fmla="*/ 2147483647 w 460"/>
              <a:gd name="T19" fmla="*/ 2147483647 h 382"/>
              <a:gd name="T20" fmla="*/ 2147483647 w 460"/>
              <a:gd name="T21" fmla="*/ 2147483647 h 382"/>
              <a:gd name="T22" fmla="*/ 2147483647 w 460"/>
              <a:gd name="T23" fmla="*/ 2147483647 h 382"/>
              <a:gd name="T24" fmla="*/ 2147483647 w 460"/>
              <a:gd name="T25" fmla="*/ 2147483647 h 382"/>
              <a:gd name="T26" fmla="*/ 2147483647 w 460"/>
              <a:gd name="T27" fmla="*/ 2147483647 h 382"/>
              <a:gd name="T28" fmla="*/ 2147483647 w 460"/>
              <a:gd name="T29" fmla="*/ 2147483647 h 382"/>
              <a:gd name="T30" fmla="*/ 2147483647 w 460"/>
              <a:gd name="T31" fmla="*/ 2147483647 h 382"/>
              <a:gd name="T32" fmla="*/ 2147483647 w 460"/>
              <a:gd name="T33" fmla="*/ 2147483647 h 382"/>
              <a:gd name="T34" fmla="*/ 2147483647 w 460"/>
              <a:gd name="T35" fmla="*/ 2147483647 h 382"/>
              <a:gd name="T36" fmla="*/ 2147483647 w 460"/>
              <a:gd name="T37" fmla="*/ 2147483647 h 382"/>
              <a:gd name="T38" fmla="*/ 2147483647 w 460"/>
              <a:gd name="T39" fmla="*/ 2147483647 h 382"/>
              <a:gd name="T40" fmla="*/ 2147483647 w 460"/>
              <a:gd name="T41" fmla="*/ 2147483647 h 382"/>
              <a:gd name="T42" fmla="*/ 2147483647 w 460"/>
              <a:gd name="T43" fmla="*/ 2147483647 h 382"/>
              <a:gd name="T44" fmla="*/ 2147483647 w 460"/>
              <a:gd name="T45" fmla="*/ 2147483647 h 382"/>
              <a:gd name="T46" fmla="*/ 2147483647 w 460"/>
              <a:gd name="T47" fmla="*/ 2147483647 h 382"/>
              <a:gd name="T48" fmla="*/ 2147483647 w 460"/>
              <a:gd name="T49" fmla="*/ 2147483647 h 382"/>
              <a:gd name="T50" fmla="*/ 0 w 460"/>
              <a:gd name="T51" fmla="*/ 2147483647 h 38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60"/>
              <a:gd name="T79" fmla="*/ 0 h 382"/>
              <a:gd name="T80" fmla="*/ 460 w 460"/>
              <a:gd name="T81" fmla="*/ 382 h 38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60" h="382">
                <a:moveTo>
                  <a:pt x="0" y="20"/>
                </a:moveTo>
                <a:lnTo>
                  <a:pt x="199" y="0"/>
                </a:lnTo>
                <a:lnTo>
                  <a:pt x="249" y="0"/>
                </a:lnTo>
                <a:lnTo>
                  <a:pt x="279" y="20"/>
                </a:lnTo>
                <a:lnTo>
                  <a:pt x="259" y="50"/>
                </a:lnTo>
                <a:lnTo>
                  <a:pt x="319" y="100"/>
                </a:lnTo>
                <a:lnTo>
                  <a:pt x="339" y="150"/>
                </a:lnTo>
                <a:lnTo>
                  <a:pt x="369" y="140"/>
                </a:lnTo>
                <a:lnTo>
                  <a:pt x="369" y="200"/>
                </a:lnTo>
                <a:lnTo>
                  <a:pt x="409" y="220"/>
                </a:lnTo>
                <a:lnTo>
                  <a:pt x="418" y="270"/>
                </a:lnTo>
                <a:lnTo>
                  <a:pt x="449" y="281"/>
                </a:lnTo>
                <a:lnTo>
                  <a:pt x="459" y="301"/>
                </a:lnTo>
                <a:lnTo>
                  <a:pt x="429" y="330"/>
                </a:lnTo>
                <a:lnTo>
                  <a:pt x="418" y="371"/>
                </a:lnTo>
                <a:lnTo>
                  <a:pt x="379" y="381"/>
                </a:lnTo>
                <a:lnTo>
                  <a:pt x="389" y="340"/>
                </a:lnTo>
                <a:lnTo>
                  <a:pt x="219" y="361"/>
                </a:lnTo>
                <a:lnTo>
                  <a:pt x="89" y="371"/>
                </a:lnTo>
                <a:lnTo>
                  <a:pt x="89" y="330"/>
                </a:lnTo>
                <a:lnTo>
                  <a:pt x="79" y="210"/>
                </a:lnTo>
                <a:lnTo>
                  <a:pt x="79" y="140"/>
                </a:lnTo>
                <a:lnTo>
                  <a:pt x="30" y="110"/>
                </a:lnTo>
                <a:lnTo>
                  <a:pt x="49" y="90"/>
                </a:lnTo>
                <a:lnTo>
                  <a:pt x="30" y="69"/>
                </a:lnTo>
                <a:lnTo>
                  <a:pt x="0" y="20"/>
                </a:lnTo>
              </a:path>
            </a:pathLst>
          </a:custGeom>
          <a:solidFill>
            <a:schemeClr val="accent4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5" name="Freeform 111"/>
          <p:cNvSpPr>
            <a:spLocks/>
          </p:cNvSpPr>
          <p:nvPr/>
        </p:nvSpPr>
        <p:spPr bwMode="auto">
          <a:xfrm>
            <a:off x="5505450" y="2530475"/>
            <a:ext cx="392113" cy="601663"/>
          </a:xfrm>
          <a:custGeom>
            <a:avLst/>
            <a:gdLst>
              <a:gd name="T0" fmla="*/ 0 w 220"/>
              <a:gd name="T1" fmla="*/ 2147483647 h 361"/>
              <a:gd name="T2" fmla="*/ 2147483647 w 220"/>
              <a:gd name="T3" fmla="*/ 2147483647 h 361"/>
              <a:gd name="T4" fmla="*/ 2147483647 w 220"/>
              <a:gd name="T5" fmla="*/ 2147483647 h 361"/>
              <a:gd name="T6" fmla="*/ 2147483647 w 220"/>
              <a:gd name="T7" fmla="*/ 2147483647 h 361"/>
              <a:gd name="T8" fmla="*/ 2147483647 w 220"/>
              <a:gd name="T9" fmla="*/ 0 h 361"/>
              <a:gd name="T10" fmla="*/ 2147483647 w 220"/>
              <a:gd name="T11" fmla="*/ 0 h 361"/>
              <a:gd name="T12" fmla="*/ 2147483647 w 220"/>
              <a:gd name="T13" fmla="*/ 2147483647 h 361"/>
              <a:gd name="T14" fmla="*/ 2147483647 w 220"/>
              <a:gd name="T15" fmla="*/ 2147483647 h 361"/>
              <a:gd name="T16" fmla="*/ 2147483647 w 220"/>
              <a:gd name="T17" fmla="*/ 2147483647 h 361"/>
              <a:gd name="T18" fmla="*/ 2147483647 w 220"/>
              <a:gd name="T19" fmla="*/ 2147483647 h 361"/>
              <a:gd name="T20" fmla="*/ 2147483647 w 220"/>
              <a:gd name="T21" fmla="*/ 2147483647 h 361"/>
              <a:gd name="T22" fmla="*/ 2147483647 w 220"/>
              <a:gd name="T23" fmla="*/ 2147483647 h 361"/>
              <a:gd name="T24" fmla="*/ 2147483647 w 220"/>
              <a:gd name="T25" fmla="*/ 2147483647 h 361"/>
              <a:gd name="T26" fmla="*/ 2147483647 w 220"/>
              <a:gd name="T27" fmla="*/ 2147483647 h 361"/>
              <a:gd name="T28" fmla="*/ 2147483647 w 220"/>
              <a:gd name="T29" fmla="*/ 2147483647 h 361"/>
              <a:gd name="T30" fmla="*/ 0 w 220"/>
              <a:gd name="T31" fmla="*/ 2147483647 h 3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0"/>
              <a:gd name="T49" fmla="*/ 0 h 361"/>
              <a:gd name="T50" fmla="*/ 220 w 220"/>
              <a:gd name="T51" fmla="*/ 361 h 36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0" h="361">
                <a:moveTo>
                  <a:pt x="0" y="20"/>
                </a:moveTo>
                <a:lnTo>
                  <a:pt x="20" y="39"/>
                </a:lnTo>
                <a:lnTo>
                  <a:pt x="50" y="30"/>
                </a:lnTo>
                <a:lnTo>
                  <a:pt x="59" y="30"/>
                </a:lnTo>
                <a:lnTo>
                  <a:pt x="59" y="0"/>
                </a:lnTo>
                <a:lnTo>
                  <a:pt x="169" y="0"/>
                </a:lnTo>
                <a:lnTo>
                  <a:pt x="219" y="259"/>
                </a:lnTo>
                <a:lnTo>
                  <a:pt x="219" y="250"/>
                </a:lnTo>
                <a:lnTo>
                  <a:pt x="179" y="269"/>
                </a:lnTo>
                <a:lnTo>
                  <a:pt x="149" y="339"/>
                </a:lnTo>
                <a:lnTo>
                  <a:pt x="109" y="329"/>
                </a:lnTo>
                <a:lnTo>
                  <a:pt x="69" y="350"/>
                </a:lnTo>
                <a:lnTo>
                  <a:pt x="10" y="360"/>
                </a:lnTo>
                <a:lnTo>
                  <a:pt x="40" y="300"/>
                </a:lnTo>
                <a:lnTo>
                  <a:pt x="30" y="259"/>
                </a:lnTo>
                <a:lnTo>
                  <a:pt x="0" y="2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6" name="Freeform 121"/>
          <p:cNvSpPr>
            <a:spLocks/>
          </p:cNvSpPr>
          <p:nvPr/>
        </p:nvSpPr>
        <p:spPr bwMode="auto">
          <a:xfrm>
            <a:off x="4343400" y="1549400"/>
            <a:ext cx="822325" cy="844550"/>
          </a:xfrm>
          <a:custGeom>
            <a:avLst/>
            <a:gdLst>
              <a:gd name="T0" fmla="*/ 0 w 460"/>
              <a:gd name="T1" fmla="*/ 2147483647 h 507"/>
              <a:gd name="T2" fmla="*/ 2147483647 w 460"/>
              <a:gd name="T3" fmla="*/ 2147483647 h 507"/>
              <a:gd name="T4" fmla="*/ 2147483647 w 460"/>
              <a:gd name="T5" fmla="*/ 0 h 507"/>
              <a:gd name="T6" fmla="*/ 2147483647 w 460"/>
              <a:gd name="T7" fmla="*/ 2147483647 h 507"/>
              <a:gd name="T8" fmla="*/ 2147483647 w 460"/>
              <a:gd name="T9" fmla="*/ 2147483647 h 507"/>
              <a:gd name="T10" fmla="*/ 2147483647 w 460"/>
              <a:gd name="T11" fmla="*/ 2147483647 h 507"/>
              <a:gd name="T12" fmla="*/ 2147483647 w 460"/>
              <a:gd name="T13" fmla="*/ 2147483647 h 507"/>
              <a:gd name="T14" fmla="*/ 2147483647 w 460"/>
              <a:gd name="T15" fmla="*/ 2147483647 h 507"/>
              <a:gd name="T16" fmla="*/ 2147483647 w 460"/>
              <a:gd name="T17" fmla="*/ 2147483647 h 507"/>
              <a:gd name="T18" fmla="*/ 2147483647 w 460"/>
              <a:gd name="T19" fmla="*/ 2147483647 h 507"/>
              <a:gd name="T20" fmla="*/ 2147483647 w 460"/>
              <a:gd name="T21" fmla="*/ 2147483647 h 507"/>
              <a:gd name="T22" fmla="*/ 2147483647 w 460"/>
              <a:gd name="T23" fmla="*/ 2147483647 h 507"/>
              <a:gd name="T24" fmla="*/ 2147483647 w 460"/>
              <a:gd name="T25" fmla="*/ 2147483647 h 507"/>
              <a:gd name="T26" fmla="*/ 2147483647 w 460"/>
              <a:gd name="T27" fmla="*/ 2147483647 h 507"/>
              <a:gd name="T28" fmla="*/ 2147483647 w 460"/>
              <a:gd name="T29" fmla="*/ 2147483647 h 507"/>
              <a:gd name="T30" fmla="*/ 2147483647 w 460"/>
              <a:gd name="T31" fmla="*/ 2147483647 h 507"/>
              <a:gd name="T32" fmla="*/ 2147483647 w 460"/>
              <a:gd name="T33" fmla="*/ 2147483647 h 507"/>
              <a:gd name="T34" fmla="*/ 2147483647 w 460"/>
              <a:gd name="T35" fmla="*/ 2147483647 h 507"/>
              <a:gd name="T36" fmla="*/ 2147483647 w 460"/>
              <a:gd name="T37" fmla="*/ 2147483647 h 507"/>
              <a:gd name="T38" fmla="*/ 2147483647 w 460"/>
              <a:gd name="T39" fmla="*/ 2147483647 h 507"/>
              <a:gd name="T40" fmla="*/ 2147483647 w 460"/>
              <a:gd name="T41" fmla="*/ 2147483647 h 507"/>
              <a:gd name="T42" fmla="*/ 2147483647 w 460"/>
              <a:gd name="T43" fmla="*/ 2147483647 h 507"/>
              <a:gd name="T44" fmla="*/ 2147483647 w 460"/>
              <a:gd name="T45" fmla="*/ 2147483647 h 507"/>
              <a:gd name="T46" fmla="*/ 2147483647 w 460"/>
              <a:gd name="T47" fmla="*/ 2147483647 h 507"/>
              <a:gd name="T48" fmla="*/ 2147483647 w 460"/>
              <a:gd name="T49" fmla="*/ 2147483647 h 507"/>
              <a:gd name="T50" fmla="*/ 2147483647 w 460"/>
              <a:gd name="T51" fmla="*/ 2147483647 h 507"/>
              <a:gd name="T52" fmla="*/ 2147483647 w 460"/>
              <a:gd name="T53" fmla="*/ 2147483647 h 507"/>
              <a:gd name="T54" fmla="*/ 2147483647 w 460"/>
              <a:gd name="T55" fmla="*/ 2147483647 h 507"/>
              <a:gd name="T56" fmla="*/ 2147483647 w 460"/>
              <a:gd name="T57" fmla="*/ 2147483647 h 507"/>
              <a:gd name="T58" fmla="*/ 2147483647 w 460"/>
              <a:gd name="T59" fmla="*/ 2147483647 h 507"/>
              <a:gd name="T60" fmla="*/ 0 w 460"/>
              <a:gd name="T61" fmla="*/ 2147483647 h 50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60"/>
              <a:gd name="T94" fmla="*/ 0 h 507"/>
              <a:gd name="T95" fmla="*/ 460 w 460"/>
              <a:gd name="T96" fmla="*/ 507 h 50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60" h="507">
                <a:moveTo>
                  <a:pt x="0" y="39"/>
                </a:moveTo>
                <a:lnTo>
                  <a:pt x="120" y="39"/>
                </a:lnTo>
                <a:lnTo>
                  <a:pt x="120" y="0"/>
                </a:lnTo>
                <a:lnTo>
                  <a:pt x="149" y="10"/>
                </a:lnTo>
                <a:lnTo>
                  <a:pt x="149" y="39"/>
                </a:lnTo>
                <a:lnTo>
                  <a:pt x="209" y="69"/>
                </a:lnTo>
                <a:lnTo>
                  <a:pt x="230" y="59"/>
                </a:lnTo>
                <a:lnTo>
                  <a:pt x="259" y="59"/>
                </a:lnTo>
                <a:lnTo>
                  <a:pt x="289" y="89"/>
                </a:lnTo>
                <a:lnTo>
                  <a:pt x="299" y="79"/>
                </a:lnTo>
                <a:lnTo>
                  <a:pt x="349" y="89"/>
                </a:lnTo>
                <a:lnTo>
                  <a:pt x="369" y="69"/>
                </a:lnTo>
                <a:lnTo>
                  <a:pt x="399" y="89"/>
                </a:lnTo>
                <a:lnTo>
                  <a:pt x="459" y="79"/>
                </a:lnTo>
                <a:lnTo>
                  <a:pt x="369" y="148"/>
                </a:lnTo>
                <a:lnTo>
                  <a:pt x="319" y="198"/>
                </a:lnTo>
                <a:lnTo>
                  <a:pt x="329" y="277"/>
                </a:lnTo>
                <a:lnTo>
                  <a:pt x="299" y="317"/>
                </a:lnTo>
                <a:lnTo>
                  <a:pt x="309" y="337"/>
                </a:lnTo>
                <a:lnTo>
                  <a:pt x="309" y="397"/>
                </a:lnTo>
                <a:lnTo>
                  <a:pt x="339" y="397"/>
                </a:lnTo>
                <a:lnTo>
                  <a:pt x="389" y="436"/>
                </a:lnTo>
                <a:lnTo>
                  <a:pt x="409" y="496"/>
                </a:lnTo>
                <a:lnTo>
                  <a:pt x="79" y="506"/>
                </a:lnTo>
                <a:lnTo>
                  <a:pt x="89" y="367"/>
                </a:lnTo>
                <a:lnTo>
                  <a:pt x="59" y="337"/>
                </a:lnTo>
                <a:lnTo>
                  <a:pt x="69" y="297"/>
                </a:lnTo>
                <a:lnTo>
                  <a:pt x="79" y="277"/>
                </a:lnTo>
                <a:lnTo>
                  <a:pt x="59" y="179"/>
                </a:lnTo>
                <a:lnTo>
                  <a:pt x="30" y="118"/>
                </a:lnTo>
                <a:lnTo>
                  <a:pt x="0" y="39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7" name="Freeform 122"/>
          <p:cNvSpPr>
            <a:spLocks/>
          </p:cNvSpPr>
          <p:nvPr/>
        </p:nvSpPr>
        <p:spPr bwMode="auto">
          <a:xfrm>
            <a:off x="5116513" y="1749425"/>
            <a:ext cx="677862" cy="266700"/>
          </a:xfrm>
          <a:custGeom>
            <a:avLst/>
            <a:gdLst>
              <a:gd name="T0" fmla="*/ 0 w 380"/>
              <a:gd name="T1" fmla="*/ 2147483647 h 161"/>
              <a:gd name="T2" fmla="*/ 2147483647 w 380"/>
              <a:gd name="T3" fmla="*/ 0 h 161"/>
              <a:gd name="T4" fmla="*/ 2147483647 w 380"/>
              <a:gd name="T5" fmla="*/ 2147483647 h 161"/>
              <a:gd name="T6" fmla="*/ 2147483647 w 380"/>
              <a:gd name="T7" fmla="*/ 2147483647 h 161"/>
              <a:gd name="T8" fmla="*/ 2147483647 w 380"/>
              <a:gd name="T9" fmla="*/ 2147483647 h 161"/>
              <a:gd name="T10" fmla="*/ 2147483647 w 380"/>
              <a:gd name="T11" fmla="*/ 2147483647 h 161"/>
              <a:gd name="T12" fmla="*/ 2147483647 w 380"/>
              <a:gd name="T13" fmla="*/ 2147483647 h 161"/>
              <a:gd name="T14" fmla="*/ 2147483647 w 380"/>
              <a:gd name="T15" fmla="*/ 2147483647 h 161"/>
              <a:gd name="T16" fmla="*/ 2147483647 w 380"/>
              <a:gd name="T17" fmla="*/ 2147483647 h 161"/>
              <a:gd name="T18" fmla="*/ 2147483647 w 380"/>
              <a:gd name="T19" fmla="*/ 2147483647 h 161"/>
              <a:gd name="T20" fmla="*/ 2147483647 w 380"/>
              <a:gd name="T21" fmla="*/ 2147483647 h 161"/>
              <a:gd name="T22" fmla="*/ 2147483647 w 380"/>
              <a:gd name="T23" fmla="*/ 2147483647 h 161"/>
              <a:gd name="T24" fmla="*/ 2147483647 w 380"/>
              <a:gd name="T25" fmla="*/ 2147483647 h 161"/>
              <a:gd name="T26" fmla="*/ 2147483647 w 380"/>
              <a:gd name="T27" fmla="*/ 2147483647 h 161"/>
              <a:gd name="T28" fmla="*/ 2147483647 w 380"/>
              <a:gd name="T29" fmla="*/ 2147483647 h 161"/>
              <a:gd name="T30" fmla="*/ 2147483647 w 380"/>
              <a:gd name="T31" fmla="*/ 2147483647 h 161"/>
              <a:gd name="T32" fmla="*/ 2147483647 w 380"/>
              <a:gd name="T33" fmla="*/ 2147483647 h 161"/>
              <a:gd name="T34" fmla="*/ 2147483647 w 380"/>
              <a:gd name="T35" fmla="*/ 2147483647 h 161"/>
              <a:gd name="T36" fmla="*/ 2147483647 w 380"/>
              <a:gd name="T37" fmla="*/ 2147483647 h 161"/>
              <a:gd name="T38" fmla="*/ 2147483647 w 380"/>
              <a:gd name="T39" fmla="*/ 2147483647 h 161"/>
              <a:gd name="T40" fmla="*/ 2147483647 w 380"/>
              <a:gd name="T41" fmla="*/ 2147483647 h 161"/>
              <a:gd name="T42" fmla="*/ 2147483647 w 380"/>
              <a:gd name="T43" fmla="*/ 2147483647 h 161"/>
              <a:gd name="T44" fmla="*/ 2147483647 w 380"/>
              <a:gd name="T45" fmla="*/ 2147483647 h 161"/>
              <a:gd name="T46" fmla="*/ 2147483647 w 380"/>
              <a:gd name="T47" fmla="*/ 2147483647 h 161"/>
              <a:gd name="T48" fmla="*/ 0 w 380"/>
              <a:gd name="T49" fmla="*/ 2147483647 h 1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0"/>
              <a:gd name="T76" fmla="*/ 0 h 161"/>
              <a:gd name="T77" fmla="*/ 380 w 380"/>
              <a:gd name="T78" fmla="*/ 161 h 1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0" h="161">
                <a:moveTo>
                  <a:pt x="0" y="90"/>
                </a:moveTo>
                <a:lnTo>
                  <a:pt x="89" y="0"/>
                </a:lnTo>
                <a:lnTo>
                  <a:pt x="69" y="30"/>
                </a:lnTo>
                <a:lnTo>
                  <a:pt x="79" y="49"/>
                </a:lnTo>
                <a:lnTo>
                  <a:pt x="110" y="30"/>
                </a:lnTo>
                <a:lnTo>
                  <a:pt x="169" y="49"/>
                </a:lnTo>
                <a:lnTo>
                  <a:pt x="190" y="30"/>
                </a:lnTo>
                <a:lnTo>
                  <a:pt x="269" y="20"/>
                </a:lnTo>
                <a:lnTo>
                  <a:pt x="279" y="49"/>
                </a:lnTo>
                <a:lnTo>
                  <a:pt x="309" y="40"/>
                </a:lnTo>
                <a:lnTo>
                  <a:pt x="369" y="70"/>
                </a:lnTo>
                <a:lnTo>
                  <a:pt x="379" y="80"/>
                </a:lnTo>
                <a:lnTo>
                  <a:pt x="309" y="100"/>
                </a:lnTo>
                <a:lnTo>
                  <a:pt x="289" y="90"/>
                </a:lnTo>
                <a:lnTo>
                  <a:pt x="259" y="90"/>
                </a:lnTo>
                <a:lnTo>
                  <a:pt x="219" y="110"/>
                </a:lnTo>
                <a:lnTo>
                  <a:pt x="209" y="110"/>
                </a:lnTo>
                <a:lnTo>
                  <a:pt x="190" y="100"/>
                </a:lnTo>
                <a:lnTo>
                  <a:pt x="169" y="160"/>
                </a:lnTo>
                <a:lnTo>
                  <a:pt x="149" y="160"/>
                </a:lnTo>
                <a:lnTo>
                  <a:pt x="139" y="129"/>
                </a:lnTo>
                <a:lnTo>
                  <a:pt x="89" y="120"/>
                </a:lnTo>
                <a:lnTo>
                  <a:pt x="59" y="110"/>
                </a:lnTo>
                <a:lnTo>
                  <a:pt x="20" y="110"/>
                </a:lnTo>
                <a:lnTo>
                  <a:pt x="0" y="9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8" name="Freeform 123"/>
          <p:cNvSpPr>
            <a:spLocks/>
          </p:cNvSpPr>
          <p:nvPr/>
        </p:nvSpPr>
        <p:spPr bwMode="auto">
          <a:xfrm>
            <a:off x="5575300" y="1936750"/>
            <a:ext cx="482600" cy="596900"/>
          </a:xfrm>
          <a:custGeom>
            <a:avLst/>
            <a:gdLst>
              <a:gd name="T0" fmla="*/ 2147483647 w 271"/>
              <a:gd name="T1" fmla="*/ 2147483647 h 360"/>
              <a:gd name="T2" fmla="*/ 2147483647 w 271"/>
              <a:gd name="T3" fmla="*/ 2147483647 h 360"/>
              <a:gd name="T4" fmla="*/ 2147483647 w 271"/>
              <a:gd name="T5" fmla="*/ 2147483647 h 360"/>
              <a:gd name="T6" fmla="*/ 2147483647 w 271"/>
              <a:gd name="T7" fmla="*/ 2147483647 h 360"/>
              <a:gd name="T8" fmla="*/ 2147483647 w 271"/>
              <a:gd name="T9" fmla="*/ 2147483647 h 360"/>
              <a:gd name="T10" fmla="*/ 2147483647 w 271"/>
              <a:gd name="T11" fmla="*/ 2147483647 h 360"/>
              <a:gd name="T12" fmla="*/ 0 w 271"/>
              <a:gd name="T13" fmla="*/ 2147483647 h 360"/>
              <a:gd name="T14" fmla="*/ 2147483647 w 271"/>
              <a:gd name="T15" fmla="*/ 2147483647 h 360"/>
              <a:gd name="T16" fmla="*/ 2147483647 w 271"/>
              <a:gd name="T17" fmla="*/ 2147483647 h 360"/>
              <a:gd name="T18" fmla="*/ 2147483647 w 271"/>
              <a:gd name="T19" fmla="*/ 2147483647 h 360"/>
              <a:gd name="T20" fmla="*/ 2147483647 w 271"/>
              <a:gd name="T21" fmla="*/ 2147483647 h 360"/>
              <a:gd name="T22" fmla="*/ 2147483647 w 271"/>
              <a:gd name="T23" fmla="*/ 2147483647 h 360"/>
              <a:gd name="T24" fmla="*/ 2147483647 w 271"/>
              <a:gd name="T25" fmla="*/ 2147483647 h 360"/>
              <a:gd name="T26" fmla="*/ 2147483647 w 271"/>
              <a:gd name="T27" fmla="*/ 2147483647 h 360"/>
              <a:gd name="T28" fmla="*/ 2147483647 w 271"/>
              <a:gd name="T29" fmla="*/ 2147483647 h 360"/>
              <a:gd name="T30" fmla="*/ 2147483647 w 271"/>
              <a:gd name="T31" fmla="*/ 2147483647 h 360"/>
              <a:gd name="T32" fmla="*/ 2147483647 w 271"/>
              <a:gd name="T33" fmla="*/ 2147483647 h 360"/>
              <a:gd name="T34" fmla="*/ 2147483647 w 271"/>
              <a:gd name="T35" fmla="*/ 2147483647 h 360"/>
              <a:gd name="T36" fmla="*/ 2147483647 w 271"/>
              <a:gd name="T37" fmla="*/ 2147483647 h 360"/>
              <a:gd name="T38" fmla="*/ 2147483647 w 271"/>
              <a:gd name="T39" fmla="*/ 2147483647 h 360"/>
              <a:gd name="T40" fmla="*/ 2147483647 w 271"/>
              <a:gd name="T41" fmla="*/ 2147483647 h 360"/>
              <a:gd name="T42" fmla="*/ 2147483647 w 271"/>
              <a:gd name="T43" fmla="*/ 2147483647 h 360"/>
              <a:gd name="T44" fmla="*/ 2147483647 w 271"/>
              <a:gd name="T45" fmla="*/ 2147483647 h 360"/>
              <a:gd name="T46" fmla="*/ 2147483647 w 271"/>
              <a:gd name="T47" fmla="*/ 2147483647 h 360"/>
              <a:gd name="T48" fmla="*/ 2147483647 w 271"/>
              <a:gd name="T49" fmla="*/ 2147483647 h 360"/>
              <a:gd name="T50" fmla="*/ 2147483647 w 271"/>
              <a:gd name="T51" fmla="*/ 2147483647 h 360"/>
              <a:gd name="T52" fmla="*/ 2147483647 w 271"/>
              <a:gd name="T53" fmla="*/ 2147483647 h 360"/>
              <a:gd name="T54" fmla="*/ 2147483647 w 271"/>
              <a:gd name="T55" fmla="*/ 2147483647 h 360"/>
              <a:gd name="T56" fmla="*/ 2147483647 w 271"/>
              <a:gd name="T57" fmla="*/ 2147483647 h 360"/>
              <a:gd name="T58" fmla="*/ 2147483647 w 271"/>
              <a:gd name="T59" fmla="*/ 2147483647 h 360"/>
              <a:gd name="T60" fmla="*/ 2147483647 w 271"/>
              <a:gd name="T61" fmla="*/ 2147483647 h 360"/>
              <a:gd name="T62" fmla="*/ 2147483647 w 271"/>
              <a:gd name="T63" fmla="*/ 2147483647 h 360"/>
              <a:gd name="T64" fmla="*/ 2147483647 w 271"/>
              <a:gd name="T65" fmla="*/ 2147483647 h 360"/>
              <a:gd name="T66" fmla="*/ 2147483647 w 271"/>
              <a:gd name="T67" fmla="*/ 2147483647 h 360"/>
              <a:gd name="T68" fmla="*/ 2147483647 w 271"/>
              <a:gd name="T69" fmla="*/ 2147483647 h 360"/>
              <a:gd name="T70" fmla="*/ 2147483647 w 271"/>
              <a:gd name="T71" fmla="*/ 2147483647 h 360"/>
              <a:gd name="T72" fmla="*/ 2147483647 w 271"/>
              <a:gd name="T73" fmla="*/ 2147483647 h 360"/>
              <a:gd name="T74" fmla="*/ 2147483647 w 271"/>
              <a:gd name="T75" fmla="*/ 2147483647 h 360"/>
              <a:gd name="T76" fmla="*/ 2147483647 w 271"/>
              <a:gd name="T77" fmla="*/ 2147483647 h 360"/>
              <a:gd name="T78" fmla="*/ 2147483647 w 271"/>
              <a:gd name="T79" fmla="*/ 0 h 360"/>
              <a:gd name="T80" fmla="*/ 2147483647 w 271"/>
              <a:gd name="T81" fmla="*/ 2147483647 h 3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71"/>
              <a:gd name="T124" fmla="*/ 0 h 360"/>
              <a:gd name="T125" fmla="*/ 271 w 271"/>
              <a:gd name="T126" fmla="*/ 360 h 36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71" h="360">
                <a:moveTo>
                  <a:pt x="69" y="20"/>
                </a:moveTo>
                <a:lnTo>
                  <a:pt x="79" y="40"/>
                </a:lnTo>
                <a:lnTo>
                  <a:pt x="59" y="50"/>
                </a:lnTo>
                <a:lnTo>
                  <a:pt x="59" y="109"/>
                </a:lnTo>
                <a:lnTo>
                  <a:pt x="49" y="69"/>
                </a:lnTo>
                <a:lnTo>
                  <a:pt x="10" y="109"/>
                </a:lnTo>
                <a:lnTo>
                  <a:pt x="0" y="209"/>
                </a:lnTo>
                <a:lnTo>
                  <a:pt x="30" y="259"/>
                </a:lnTo>
                <a:lnTo>
                  <a:pt x="30" y="289"/>
                </a:lnTo>
                <a:lnTo>
                  <a:pt x="30" y="309"/>
                </a:lnTo>
                <a:lnTo>
                  <a:pt x="30" y="329"/>
                </a:lnTo>
                <a:lnTo>
                  <a:pt x="20" y="359"/>
                </a:lnTo>
                <a:lnTo>
                  <a:pt x="130" y="359"/>
                </a:lnTo>
                <a:lnTo>
                  <a:pt x="270" y="339"/>
                </a:lnTo>
                <a:lnTo>
                  <a:pt x="239" y="339"/>
                </a:lnTo>
                <a:lnTo>
                  <a:pt x="229" y="319"/>
                </a:lnTo>
                <a:lnTo>
                  <a:pt x="250" y="299"/>
                </a:lnTo>
                <a:lnTo>
                  <a:pt x="250" y="279"/>
                </a:lnTo>
                <a:lnTo>
                  <a:pt x="239" y="259"/>
                </a:lnTo>
                <a:lnTo>
                  <a:pt x="250" y="249"/>
                </a:lnTo>
                <a:lnTo>
                  <a:pt x="270" y="249"/>
                </a:lnTo>
                <a:lnTo>
                  <a:pt x="260" y="199"/>
                </a:lnTo>
                <a:lnTo>
                  <a:pt x="260" y="169"/>
                </a:lnTo>
                <a:lnTo>
                  <a:pt x="250" y="149"/>
                </a:lnTo>
                <a:lnTo>
                  <a:pt x="239" y="139"/>
                </a:lnTo>
                <a:lnTo>
                  <a:pt x="220" y="139"/>
                </a:lnTo>
                <a:lnTo>
                  <a:pt x="200" y="139"/>
                </a:lnTo>
                <a:lnTo>
                  <a:pt x="190" y="159"/>
                </a:lnTo>
                <a:lnTo>
                  <a:pt x="170" y="169"/>
                </a:lnTo>
                <a:lnTo>
                  <a:pt x="159" y="169"/>
                </a:lnTo>
                <a:lnTo>
                  <a:pt x="159" y="159"/>
                </a:lnTo>
                <a:lnTo>
                  <a:pt x="159" y="149"/>
                </a:lnTo>
                <a:lnTo>
                  <a:pt x="170" y="139"/>
                </a:lnTo>
                <a:lnTo>
                  <a:pt x="180" y="139"/>
                </a:lnTo>
                <a:lnTo>
                  <a:pt x="180" y="119"/>
                </a:lnTo>
                <a:lnTo>
                  <a:pt x="200" y="109"/>
                </a:lnTo>
                <a:lnTo>
                  <a:pt x="180" y="60"/>
                </a:lnTo>
                <a:lnTo>
                  <a:pt x="180" y="40"/>
                </a:lnTo>
                <a:lnTo>
                  <a:pt x="149" y="30"/>
                </a:lnTo>
                <a:lnTo>
                  <a:pt x="100" y="0"/>
                </a:lnTo>
                <a:lnTo>
                  <a:pt x="69" y="2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9" name="Freeform 124"/>
          <p:cNvSpPr>
            <a:spLocks/>
          </p:cNvSpPr>
          <p:nvPr/>
        </p:nvSpPr>
        <p:spPr bwMode="auto">
          <a:xfrm>
            <a:off x="5060950" y="2449513"/>
            <a:ext cx="514350" cy="800100"/>
          </a:xfrm>
          <a:custGeom>
            <a:avLst/>
            <a:gdLst>
              <a:gd name="T0" fmla="*/ 2147483647 w 289"/>
              <a:gd name="T1" fmla="*/ 2147483647 h 480"/>
              <a:gd name="T2" fmla="*/ 2147483647 w 289"/>
              <a:gd name="T3" fmla="*/ 0 h 480"/>
              <a:gd name="T4" fmla="*/ 2147483647 w 289"/>
              <a:gd name="T5" fmla="*/ 2147483647 h 480"/>
              <a:gd name="T6" fmla="*/ 2147483647 w 289"/>
              <a:gd name="T7" fmla="*/ 2147483647 h 480"/>
              <a:gd name="T8" fmla="*/ 2147483647 w 289"/>
              <a:gd name="T9" fmla="*/ 2147483647 h 480"/>
              <a:gd name="T10" fmla="*/ 2147483647 w 289"/>
              <a:gd name="T11" fmla="*/ 2147483647 h 480"/>
              <a:gd name="T12" fmla="*/ 2147483647 w 289"/>
              <a:gd name="T13" fmla="*/ 2147483647 h 480"/>
              <a:gd name="T14" fmla="*/ 2147483647 w 289"/>
              <a:gd name="T15" fmla="*/ 2147483647 h 480"/>
              <a:gd name="T16" fmla="*/ 2147483647 w 289"/>
              <a:gd name="T17" fmla="*/ 2147483647 h 480"/>
              <a:gd name="T18" fmla="*/ 2147483647 w 289"/>
              <a:gd name="T19" fmla="*/ 2147483647 h 480"/>
              <a:gd name="T20" fmla="*/ 2147483647 w 289"/>
              <a:gd name="T21" fmla="*/ 2147483647 h 480"/>
              <a:gd name="T22" fmla="*/ 2147483647 w 289"/>
              <a:gd name="T23" fmla="*/ 2147483647 h 480"/>
              <a:gd name="T24" fmla="*/ 2147483647 w 289"/>
              <a:gd name="T25" fmla="*/ 2147483647 h 480"/>
              <a:gd name="T26" fmla="*/ 2147483647 w 289"/>
              <a:gd name="T27" fmla="*/ 2147483647 h 480"/>
              <a:gd name="T28" fmla="*/ 2147483647 w 289"/>
              <a:gd name="T29" fmla="*/ 2147483647 h 480"/>
              <a:gd name="T30" fmla="*/ 2147483647 w 289"/>
              <a:gd name="T31" fmla="*/ 2147483647 h 480"/>
              <a:gd name="T32" fmla="*/ 2147483647 w 289"/>
              <a:gd name="T33" fmla="*/ 2147483647 h 480"/>
              <a:gd name="T34" fmla="*/ 0 w 289"/>
              <a:gd name="T35" fmla="*/ 2147483647 h 480"/>
              <a:gd name="T36" fmla="*/ 2147483647 w 289"/>
              <a:gd name="T37" fmla="*/ 2147483647 h 480"/>
              <a:gd name="T38" fmla="*/ 2147483647 w 289"/>
              <a:gd name="T39" fmla="*/ 2147483647 h 480"/>
              <a:gd name="T40" fmla="*/ 2147483647 w 289"/>
              <a:gd name="T41" fmla="*/ 2147483647 h 480"/>
              <a:gd name="T42" fmla="*/ 2147483647 w 289"/>
              <a:gd name="T43" fmla="*/ 2147483647 h 480"/>
              <a:gd name="T44" fmla="*/ 2147483647 w 289"/>
              <a:gd name="T45" fmla="*/ 2147483647 h 48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89"/>
              <a:gd name="T70" fmla="*/ 0 h 480"/>
              <a:gd name="T71" fmla="*/ 289 w 289"/>
              <a:gd name="T72" fmla="*/ 480 h 48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89" h="480">
                <a:moveTo>
                  <a:pt x="49" y="30"/>
                </a:moveTo>
                <a:lnTo>
                  <a:pt x="218" y="0"/>
                </a:lnTo>
                <a:lnTo>
                  <a:pt x="248" y="59"/>
                </a:lnTo>
                <a:lnTo>
                  <a:pt x="278" y="299"/>
                </a:lnTo>
                <a:lnTo>
                  <a:pt x="288" y="339"/>
                </a:lnTo>
                <a:lnTo>
                  <a:pt x="258" y="399"/>
                </a:lnTo>
                <a:lnTo>
                  <a:pt x="258" y="448"/>
                </a:lnTo>
                <a:lnTo>
                  <a:pt x="228" y="439"/>
                </a:lnTo>
                <a:lnTo>
                  <a:pt x="238" y="479"/>
                </a:lnTo>
                <a:lnTo>
                  <a:pt x="198" y="459"/>
                </a:lnTo>
                <a:lnTo>
                  <a:pt x="188" y="469"/>
                </a:lnTo>
                <a:lnTo>
                  <a:pt x="158" y="469"/>
                </a:lnTo>
                <a:lnTo>
                  <a:pt x="148" y="409"/>
                </a:lnTo>
                <a:lnTo>
                  <a:pt x="109" y="389"/>
                </a:lnTo>
                <a:lnTo>
                  <a:pt x="109" y="329"/>
                </a:lnTo>
                <a:lnTo>
                  <a:pt x="79" y="339"/>
                </a:lnTo>
                <a:lnTo>
                  <a:pt x="59" y="289"/>
                </a:lnTo>
                <a:lnTo>
                  <a:pt x="0" y="239"/>
                </a:lnTo>
                <a:lnTo>
                  <a:pt x="40" y="159"/>
                </a:lnTo>
                <a:lnTo>
                  <a:pt x="30" y="120"/>
                </a:lnTo>
                <a:lnTo>
                  <a:pt x="79" y="110"/>
                </a:lnTo>
                <a:lnTo>
                  <a:pt x="79" y="59"/>
                </a:lnTo>
                <a:lnTo>
                  <a:pt x="49" y="3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0" name="Freeform 125"/>
          <p:cNvSpPr>
            <a:spLocks/>
          </p:cNvSpPr>
          <p:nvPr/>
        </p:nvSpPr>
        <p:spPr bwMode="auto">
          <a:xfrm>
            <a:off x="5784850" y="2357438"/>
            <a:ext cx="685800" cy="762000"/>
          </a:xfrm>
          <a:custGeom>
            <a:avLst/>
            <a:gdLst>
              <a:gd name="T0" fmla="*/ 0 w 289"/>
              <a:gd name="T1" fmla="*/ 2147483647 h 334"/>
              <a:gd name="T2" fmla="*/ 2147483647 w 289"/>
              <a:gd name="T3" fmla="*/ 2147483647 h 334"/>
              <a:gd name="T4" fmla="*/ 2147483647 w 289"/>
              <a:gd name="T5" fmla="*/ 2147483647 h 334"/>
              <a:gd name="T6" fmla="*/ 2147483647 w 289"/>
              <a:gd name="T7" fmla="*/ 2147483647 h 334"/>
              <a:gd name="T8" fmla="*/ 2147483647 w 289"/>
              <a:gd name="T9" fmla="*/ 2147483647 h 334"/>
              <a:gd name="T10" fmla="*/ 2147483647 w 289"/>
              <a:gd name="T11" fmla="*/ 0 h 334"/>
              <a:gd name="T12" fmla="*/ 2147483647 w 289"/>
              <a:gd name="T13" fmla="*/ 2147483647 h 334"/>
              <a:gd name="T14" fmla="*/ 2147483647 w 289"/>
              <a:gd name="T15" fmla="*/ 2147483647 h 334"/>
              <a:gd name="T16" fmla="*/ 2147483647 w 289"/>
              <a:gd name="T17" fmla="*/ 2147483647 h 334"/>
              <a:gd name="T18" fmla="*/ 2147483647 w 289"/>
              <a:gd name="T19" fmla="*/ 2147483647 h 334"/>
              <a:gd name="T20" fmla="*/ 2147483647 w 289"/>
              <a:gd name="T21" fmla="*/ 2147483647 h 334"/>
              <a:gd name="T22" fmla="*/ 2147483647 w 289"/>
              <a:gd name="T23" fmla="*/ 2147483647 h 334"/>
              <a:gd name="T24" fmla="*/ 2147483647 w 289"/>
              <a:gd name="T25" fmla="*/ 2147483647 h 334"/>
              <a:gd name="T26" fmla="*/ 2147483647 w 289"/>
              <a:gd name="T27" fmla="*/ 2147483647 h 334"/>
              <a:gd name="T28" fmla="*/ 2147483647 w 289"/>
              <a:gd name="T29" fmla="*/ 2147483647 h 334"/>
              <a:gd name="T30" fmla="*/ 2147483647 w 289"/>
              <a:gd name="T31" fmla="*/ 2147483647 h 334"/>
              <a:gd name="T32" fmla="*/ 2147483647 w 289"/>
              <a:gd name="T33" fmla="*/ 2147483647 h 334"/>
              <a:gd name="T34" fmla="*/ 2147483647 w 289"/>
              <a:gd name="T35" fmla="*/ 2147483647 h 334"/>
              <a:gd name="T36" fmla="*/ 0 w 289"/>
              <a:gd name="T37" fmla="*/ 2147483647 h 33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89"/>
              <a:gd name="T58" fmla="*/ 0 h 334"/>
              <a:gd name="T59" fmla="*/ 289 w 289"/>
              <a:gd name="T60" fmla="*/ 334 h 33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89" h="334">
                <a:moveTo>
                  <a:pt x="0" y="80"/>
                </a:moveTo>
                <a:lnTo>
                  <a:pt x="129" y="60"/>
                </a:lnTo>
                <a:lnTo>
                  <a:pt x="158" y="70"/>
                </a:lnTo>
                <a:lnTo>
                  <a:pt x="218" y="40"/>
                </a:lnTo>
                <a:lnTo>
                  <a:pt x="228" y="10"/>
                </a:lnTo>
                <a:lnTo>
                  <a:pt x="268" y="0"/>
                </a:lnTo>
                <a:lnTo>
                  <a:pt x="288" y="131"/>
                </a:lnTo>
                <a:lnTo>
                  <a:pt x="268" y="141"/>
                </a:lnTo>
                <a:lnTo>
                  <a:pt x="278" y="232"/>
                </a:lnTo>
                <a:lnTo>
                  <a:pt x="248" y="232"/>
                </a:lnTo>
                <a:lnTo>
                  <a:pt x="228" y="282"/>
                </a:lnTo>
                <a:lnTo>
                  <a:pt x="208" y="282"/>
                </a:lnTo>
                <a:lnTo>
                  <a:pt x="199" y="333"/>
                </a:lnTo>
                <a:lnTo>
                  <a:pt x="168" y="312"/>
                </a:lnTo>
                <a:lnTo>
                  <a:pt x="109" y="323"/>
                </a:lnTo>
                <a:lnTo>
                  <a:pt x="79" y="302"/>
                </a:lnTo>
                <a:lnTo>
                  <a:pt x="39" y="302"/>
                </a:lnTo>
                <a:lnTo>
                  <a:pt x="20" y="211"/>
                </a:lnTo>
                <a:lnTo>
                  <a:pt x="0" y="8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1" name="AutoShape 127"/>
          <p:cNvSpPr>
            <a:spLocks noChangeAspect="1" noChangeArrowheads="1"/>
          </p:cNvSpPr>
          <p:nvPr/>
        </p:nvSpPr>
        <p:spPr bwMode="auto">
          <a:xfrm>
            <a:off x="4337050" y="4033838"/>
            <a:ext cx="106363" cy="95250"/>
          </a:xfrm>
          <a:prstGeom prst="star5">
            <a:avLst/>
          </a:prstGeom>
          <a:solidFill>
            <a:srgbClr val="FF1F34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2" name="Freeform 128"/>
          <p:cNvSpPr>
            <a:spLocks/>
          </p:cNvSpPr>
          <p:nvPr/>
        </p:nvSpPr>
        <p:spPr bwMode="auto">
          <a:xfrm>
            <a:off x="2884488" y="3298825"/>
            <a:ext cx="858837" cy="779463"/>
          </a:xfrm>
          <a:custGeom>
            <a:avLst/>
            <a:gdLst>
              <a:gd name="T0" fmla="*/ 2147483647 w 480"/>
              <a:gd name="T1" fmla="*/ 0 h 469"/>
              <a:gd name="T2" fmla="*/ 2147483647 w 480"/>
              <a:gd name="T3" fmla="*/ 2147483647 h 469"/>
              <a:gd name="T4" fmla="*/ 2147483647 w 480"/>
              <a:gd name="T5" fmla="*/ 2147483647 h 469"/>
              <a:gd name="T6" fmla="*/ 2147483647 w 480"/>
              <a:gd name="T7" fmla="*/ 2147483647 h 469"/>
              <a:gd name="T8" fmla="*/ 2147483647 w 480"/>
              <a:gd name="T9" fmla="*/ 2147483647 h 469"/>
              <a:gd name="T10" fmla="*/ 2147483647 w 480"/>
              <a:gd name="T11" fmla="*/ 2147483647 h 469"/>
              <a:gd name="T12" fmla="*/ 2147483647 w 480"/>
              <a:gd name="T13" fmla="*/ 2147483647 h 469"/>
              <a:gd name="T14" fmla="*/ 2147483647 w 480"/>
              <a:gd name="T15" fmla="*/ 2147483647 h 469"/>
              <a:gd name="T16" fmla="*/ 0 w 480"/>
              <a:gd name="T17" fmla="*/ 2147483647 h 469"/>
              <a:gd name="T18" fmla="*/ 2147483647 w 480"/>
              <a:gd name="T19" fmla="*/ 2147483647 h 469"/>
              <a:gd name="T20" fmla="*/ 2147483647 w 480"/>
              <a:gd name="T21" fmla="*/ 0 h 4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0"/>
              <a:gd name="T34" fmla="*/ 0 h 469"/>
              <a:gd name="T35" fmla="*/ 480 w 480"/>
              <a:gd name="T36" fmla="*/ 469 h 4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0" h="469">
                <a:moveTo>
                  <a:pt x="59" y="0"/>
                </a:moveTo>
                <a:lnTo>
                  <a:pt x="479" y="20"/>
                </a:lnTo>
                <a:lnTo>
                  <a:pt x="459" y="428"/>
                </a:lnTo>
                <a:lnTo>
                  <a:pt x="319" y="418"/>
                </a:lnTo>
                <a:lnTo>
                  <a:pt x="189" y="418"/>
                </a:lnTo>
                <a:lnTo>
                  <a:pt x="189" y="437"/>
                </a:lnTo>
                <a:lnTo>
                  <a:pt x="89" y="437"/>
                </a:lnTo>
                <a:lnTo>
                  <a:pt x="79" y="468"/>
                </a:lnTo>
                <a:lnTo>
                  <a:pt x="0" y="458"/>
                </a:lnTo>
                <a:lnTo>
                  <a:pt x="49" y="109"/>
                </a:lnTo>
                <a:lnTo>
                  <a:pt x="59" y="0"/>
                </a:lnTo>
              </a:path>
            </a:pathLst>
          </a:custGeom>
          <a:solidFill>
            <a:schemeClr val="accent4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3" name="Freeform 129"/>
          <p:cNvSpPr>
            <a:spLocks/>
          </p:cNvSpPr>
          <p:nvPr/>
        </p:nvSpPr>
        <p:spPr bwMode="auto">
          <a:xfrm>
            <a:off x="3236913" y="3405188"/>
            <a:ext cx="1711325" cy="1487487"/>
          </a:xfrm>
          <a:custGeom>
            <a:avLst/>
            <a:gdLst>
              <a:gd name="T0" fmla="*/ 2147483647 w 959"/>
              <a:gd name="T1" fmla="*/ 0 h 893"/>
              <a:gd name="T2" fmla="*/ 2147483647 w 959"/>
              <a:gd name="T3" fmla="*/ 0 h 893"/>
              <a:gd name="T4" fmla="*/ 2147483647 w 959"/>
              <a:gd name="T5" fmla="*/ 2147483647 h 893"/>
              <a:gd name="T6" fmla="*/ 2147483647 w 959"/>
              <a:gd name="T7" fmla="*/ 2147483647 h 893"/>
              <a:gd name="T8" fmla="*/ 2147483647 w 959"/>
              <a:gd name="T9" fmla="*/ 2147483647 h 893"/>
              <a:gd name="T10" fmla="*/ 2147483647 w 959"/>
              <a:gd name="T11" fmla="*/ 2147483647 h 893"/>
              <a:gd name="T12" fmla="*/ 2147483647 w 959"/>
              <a:gd name="T13" fmla="*/ 2147483647 h 893"/>
              <a:gd name="T14" fmla="*/ 2147483647 w 959"/>
              <a:gd name="T15" fmla="*/ 2147483647 h 893"/>
              <a:gd name="T16" fmla="*/ 2147483647 w 959"/>
              <a:gd name="T17" fmla="*/ 2147483647 h 893"/>
              <a:gd name="T18" fmla="*/ 2147483647 w 959"/>
              <a:gd name="T19" fmla="*/ 2147483647 h 893"/>
              <a:gd name="T20" fmla="*/ 2147483647 w 959"/>
              <a:gd name="T21" fmla="*/ 2147483647 h 893"/>
              <a:gd name="T22" fmla="*/ 2147483647 w 959"/>
              <a:gd name="T23" fmla="*/ 2147483647 h 893"/>
              <a:gd name="T24" fmla="*/ 2147483647 w 959"/>
              <a:gd name="T25" fmla="*/ 2147483647 h 893"/>
              <a:gd name="T26" fmla="*/ 2147483647 w 959"/>
              <a:gd name="T27" fmla="*/ 2147483647 h 893"/>
              <a:gd name="T28" fmla="*/ 2147483647 w 959"/>
              <a:gd name="T29" fmla="*/ 2147483647 h 893"/>
              <a:gd name="T30" fmla="*/ 2147483647 w 959"/>
              <a:gd name="T31" fmla="*/ 2147483647 h 893"/>
              <a:gd name="T32" fmla="*/ 2147483647 w 959"/>
              <a:gd name="T33" fmla="*/ 2147483647 h 893"/>
              <a:gd name="T34" fmla="*/ 2147483647 w 959"/>
              <a:gd name="T35" fmla="*/ 2147483647 h 893"/>
              <a:gd name="T36" fmla="*/ 2147483647 w 959"/>
              <a:gd name="T37" fmla="*/ 2147483647 h 893"/>
              <a:gd name="T38" fmla="*/ 2147483647 w 959"/>
              <a:gd name="T39" fmla="*/ 2147483647 h 893"/>
              <a:gd name="T40" fmla="*/ 2147483647 w 959"/>
              <a:gd name="T41" fmla="*/ 2147483647 h 893"/>
              <a:gd name="T42" fmla="*/ 2147483647 w 959"/>
              <a:gd name="T43" fmla="*/ 2147483647 h 893"/>
              <a:gd name="T44" fmla="*/ 2147483647 w 959"/>
              <a:gd name="T45" fmla="*/ 2147483647 h 893"/>
              <a:gd name="T46" fmla="*/ 2147483647 w 959"/>
              <a:gd name="T47" fmla="*/ 2147483647 h 893"/>
              <a:gd name="T48" fmla="*/ 2147483647 w 959"/>
              <a:gd name="T49" fmla="*/ 2147483647 h 893"/>
              <a:gd name="T50" fmla="*/ 2147483647 w 959"/>
              <a:gd name="T51" fmla="*/ 2147483647 h 893"/>
              <a:gd name="T52" fmla="*/ 2147483647 w 959"/>
              <a:gd name="T53" fmla="*/ 2147483647 h 893"/>
              <a:gd name="T54" fmla="*/ 2147483647 w 959"/>
              <a:gd name="T55" fmla="*/ 2147483647 h 893"/>
              <a:gd name="T56" fmla="*/ 2147483647 w 959"/>
              <a:gd name="T57" fmla="*/ 2147483647 h 893"/>
              <a:gd name="T58" fmla="*/ 2147483647 w 959"/>
              <a:gd name="T59" fmla="*/ 2147483647 h 893"/>
              <a:gd name="T60" fmla="*/ 2147483647 w 959"/>
              <a:gd name="T61" fmla="*/ 2147483647 h 893"/>
              <a:gd name="T62" fmla="*/ 2147483647 w 959"/>
              <a:gd name="T63" fmla="*/ 2147483647 h 893"/>
              <a:gd name="T64" fmla="*/ 2147483647 w 959"/>
              <a:gd name="T65" fmla="*/ 2147483647 h 893"/>
              <a:gd name="T66" fmla="*/ 2147483647 w 959"/>
              <a:gd name="T67" fmla="*/ 2147483647 h 893"/>
              <a:gd name="T68" fmla="*/ 2147483647 w 959"/>
              <a:gd name="T69" fmla="*/ 2147483647 h 893"/>
              <a:gd name="T70" fmla="*/ 2147483647 w 959"/>
              <a:gd name="T71" fmla="*/ 2147483647 h 893"/>
              <a:gd name="T72" fmla="*/ 2147483647 w 959"/>
              <a:gd name="T73" fmla="*/ 2147483647 h 893"/>
              <a:gd name="T74" fmla="*/ 2147483647 w 959"/>
              <a:gd name="T75" fmla="*/ 2147483647 h 893"/>
              <a:gd name="T76" fmla="*/ 2147483647 w 959"/>
              <a:gd name="T77" fmla="*/ 2147483647 h 893"/>
              <a:gd name="T78" fmla="*/ 2147483647 w 959"/>
              <a:gd name="T79" fmla="*/ 2147483647 h 893"/>
              <a:gd name="T80" fmla="*/ 2147483647 w 959"/>
              <a:gd name="T81" fmla="*/ 2147483647 h 893"/>
              <a:gd name="T82" fmla="*/ 2147483647 w 959"/>
              <a:gd name="T83" fmla="*/ 2147483647 h 893"/>
              <a:gd name="T84" fmla="*/ 2147483647 w 959"/>
              <a:gd name="T85" fmla="*/ 2147483647 h 893"/>
              <a:gd name="T86" fmla="*/ 2147483647 w 959"/>
              <a:gd name="T87" fmla="*/ 2147483647 h 893"/>
              <a:gd name="T88" fmla="*/ 2147483647 w 959"/>
              <a:gd name="T89" fmla="*/ 2147483647 h 893"/>
              <a:gd name="T90" fmla="*/ 2147483647 w 959"/>
              <a:gd name="T91" fmla="*/ 2147483647 h 893"/>
              <a:gd name="T92" fmla="*/ 0 w 959"/>
              <a:gd name="T93" fmla="*/ 2147483647 h 893"/>
              <a:gd name="T94" fmla="*/ 0 w 959"/>
              <a:gd name="T95" fmla="*/ 2147483647 h 893"/>
              <a:gd name="T96" fmla="*/ 2147483647 w 959"/>
              <a:gd name="T97" fmla="*/ 2147483647 h 893"/>
              <a:gd name="T98" fmla="*/ 2147483647 w 959"/>
              <a:gd name="T99" fmla="*/ 2147483647 h 893"/>
              <a:gd name="T100" fmla="*/ 2147483647 w 959"/>
              <a:gd name="T101" fmla="*/ 0 h 89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959"/>
              <a:gd name="T154" fmla="*/ 0 h 893"/>
              <a:gd name="T155" fmla="*/ 959 w 959"/>
              <a:gd name="T156" fmla="*/ 893 h 89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959" h="893">
                <a:moveTo>
                  <a:pt x="279" y="0"/>
                </a:moveTo>
                <a:lnTo>
                  <a:pt x="488" y="0"/>
                </a:lnTo>
                <a:lnTo>
                  <a:pt x="488" y="170"/>
                </a:lnTo>
                <a:lnTo>
                  <a:pt x="598" y="210"/>
                </a:lnTo>
                <a:lnTo>
                  <a:pt x="629" y="200"/>
                </a:lnTo>
                <a:lnTo>
                  <a:pt x="698" y="230"/>
                </a:lnTo>
                <a:lnTo>
                  <a:pt x="739" y="230"/>
                </a:lnTo>
                <a:lnTo>
                  <a:pt x="828" y="190"/>
                </a:lnTo>
                <a:lnTo>
                  <a:pt x="868" y="230"/>
                </a:lnTo>
                <a:lnTo>
                  <a:pt x="908" y="240"/>
                </a:lnTo>
                <a:lnTo>
                  <a:pt x="908" y="370"/>
                </a:lnTo>
                <a:lnTo>
                  <a:pt x="958" y="450"/>
                </a:lnTo>
                <a:lnTo>
                  <a:pt x="948" y="561"/>
                </a:lnTo>
                <a:lnTo>
                  <a:pt x="898" y="611"/>
                </a:lnTo>
                <a:lnTo>
                  <a:pt x="888" y="571"/>
                </a:lnTo>
                <a:lnTo>
                  <a:pt x="868" y="591"/>
                </a:lnTo>
                <a:lnTo>
                  <a:pt x="878" y="611"/>
                </a:lnTo>
                <a:lnTo>
                  <a:pt x="788" y="682"/>
                </a:lnTo>
                <a:lnTo>
                  <a:pt x="768" y="682"/>
                </a:lnTo>
                <a:lnTo>
                  <a:pt x="718" y="721"/>
                </a:lnTo>
                <a:lnTo>
                  <a:pt x="718" y="731"/>
                </a:lnTo>
                <a:lnTo>
                  <a:pt x="698" y="741"/>
                </a:lnTo>
                <a:lnTo>
                  <a:pt x="718" y="762"/>
                </a:lnTo>
                <a:lnTo>
                  <a:pt x="688" y="791"/>
                </a:lnTo>
                <a:lnTo>
                  <a:pt x="698" y="842"/>
                </a:lnTo>
                <a:lnTo>
                  <a:pt x="718" y="861"/>
                </a:lnTo>
                <a:lnTo>
                  <a:pt x="718" y="892"/>
                </a:lnTo>
                <a:lnTo>
                  <a:pt x="678" y="892"/>
                </a:lnTo>
                <a:lnTo>
                  <a:pt x="649" y="871"/>
                </a:lnTo>
                <a:lnTo>
                  <a:pt x="618" y="882"/>
                </a:lnTo>
                <a:lnTo>
                  <a:pt x="549" y="851"/>
                </a:lnTo>
                <a:lnTo>
                  <a:pt x="508" y="752"/>
                </a:lnTo>
                <a:lnTo>
                  <a:pt x="459" y="701"/>
                </a:lnTo>
                <a:lnTo>
                  <a:pt x="419" y="611"/>
                </a:lnTo>
                <a:lnTo>
                  <a:pt x="389" y="601"/>
                </a:lnTo>
                <a:lnTo>
                  <a:pt x="369" y="581"/>
                </a:lnTo>
                <a:lnTo>
                  <a:pt x="349" y="581"/>
                </a:lnTo>
                <a:lnTo>
                  <a:pt x="309" y="571"/>
                </a:lnTo>
                <a:lnTo>
                  <a:pt x="279" y="581"/>
                </a:lnTo>
                <a:lnTo>
                  <a:pt x="259" y="631"/>
                </a:lnTo>
                <a:lnTo>
                  <a:pt x="229" y="631"/>
                </a:lnTo>
                <a:lnTo>
                  <a:pt x="169" y="601"/>
                </a:lnTo>
                <a:lnTo>
                  <a:pt x="139" y="561"/>
                </a:lnTo>
                <a:lnTo>
                  <a:pt x="130" y="501"/>
                </a:lnTo>
                <a:lnTo>
                  <a:pt x="99" y="471"/>
                </a:lnTo>
                <a:lnTo>
                  <a:pt x="40" y="421"/>
                </a:lnTo>
                <a:lnTo>
                  <a:pt x="0" y="370"/>
                </a:lnTo>
                <a:lnTo>
                  <a:pt x="0" y="351"/>
                </a:lnTo>
                <a:lnTo>
                  <a:pt x="139" y="351"/>
                </a:lnTo>
                <a:lnTo>
                  <a:pt x="259" y="361"/>
                </a:lnTo>
                <a:lnTo>
                  <a:pt x="279" y="0"/>
                </a:lnTo>
              </a:path>
            </a:pathLst>
          </a:custGeom>
          <a:solidFill>
            <a:schemeClr val="accent4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E19027"/>
              </a:solidFill>
              <a:latin typeface="Calibri"/>
            </a:endParaRPr>
          </a:p>
        </p:txBody>
      </p:sp>
      <p:sp>
        <p:nvSpPr>
          <p:cNvPr id="294" name="Freeform 130"/>
          <p:cNvSpPr>
            <a:spLocks/>
          </p:cNvSpPr>
          <p:nvPr/>
        </p:nvSpPr>
        <p:spPr bwMode="auto">
          <a:xfrm>
            <a:off x="3844925" y="2890838"/>
            <a:ext cx="915988" cy="439737"/>
          </a:xfrm>
          <a:custGeom>
            <a:avLst/>
            <a:gdLst>
              <a:gd name="T0" fmla="*/ 0 w 512"/>
              <a:gd name="T1" fmla="*/ 0 h 264"/>
              <a:gd name="T2" fmla="*/ 0 w 512"/>
              <a:gd name="T3" fmla="*/ 2147483647 h 264"/>
              <a:gd name="T4" fmla="*/ 0 w 512"/>
              <a:gd name="T5" fmla="*/ 2147483647 h 264"/>
              <a:gd name="T6" fmla="*/ 2147483647 w 512"/>
              <a:gd name="T7" fmla="*/ 2147483647 h 264"/>
              <a:gd name="T8" fmla="*/ 2147483647 w 512"/>
              <a:gd name="T9" fmla="*/ 2147483647 h 264"/>
              <a:gd name="T10" fmla="*/ 2147483647 w 512"/>
              <a:gd name="T11" fmla="*/ 2147483647 h 264"/>
              <a:gd name="T12" fmla="*/ 2147483647 w 512"/>
              <a:gd name="T13" fmla="*/ 2147483647 h 264"/>
              <a:gd name="T14" fmla="*/ 2147483647 w 512"/>
              <a:gd name="T15" fmla="*/ 2147483647 h 264"/>
              <a:gd name="T16" fmla="*/ 2147483647 w 512"/>
              <a:gd name="T17" fmla="*/ 0 h 264"/>
              <a:gd name="T18" fmla="*/ 2147483647 w 512"/>
              <a:gd name="T19" fmla="*/ 0 h 264"/>
              <a:gd name="T20" fmla="*/ 0 w 512"/>
              <a:gd name="T21" fmla="*/ 0 h 2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12"/>
              <a:gd name="T34" fmla="*/ 0 h 264"/>
              <a:gd name="T35" fmla="*/ 512 w 512"/>
              <a:gd name="T36" fmla="*/ 264 h 2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12" h="264">
                <a:moveTo>
                  <a:pt x="0" y="0"/>
                </a:moveTo>
                <a:lnTo>
                  <a:pt x="0" y="151"/>
                </a:lnTo>
                <a:lnTo>
                  <a:pt x="0" y="263"/>
                </a:lnTo>
                <a:lnTo>
                  <a:pt x="511" y="263"/>
                </a:lnTo>
                <a:lnTo>
                  <a:pt x="501" y="131"/>
                </a:lnTo>
                <a:lnTo>
                  <a:pt x="501" y="80"/>
                </a:lnTo>
                <a:lnTo>
                  <a:pt x="460" y="40"/>
                </a:lnTo>
                <a:lnTo>
                  <a:pt x="470" y="20"/>
                </a:lnTo>
                <a:lnTo>
                  <a:pt x="451" y="0"/>
                </a:lnTo>
                <a:lnTo>
                  <a:pt x="220" y="0"/>
                </a:lnTo>
                <a:lnTo>
                  <a:pt x="0" y="0"/>
                </a:lnTo>
              </a:path>
            </a:pathLst>
          </a:custGeom>
          <a:solidFill>
            <a:schemeClr val="accent4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5" name="Freeform 131"/>
          <p:cNvSpPr>
            <a:spLocks/>
          </p:cNvSpPr>
          <p:nvPr/>
        </p:nvSpPr>
        <p:spPr bwMode="auto">
          <a:xfrm>
            <a:off x="3722688" y="3330575"/>
            <a:ext cx="1050925" cy="469900"/>
          </a:xfrm>
          <a:custGeom>
            <a:avLst/>
            <a:gdLst>
              <a:gd name="T0" fmla="*/ 0 w 588"/>
              <a:gd name="T1" fmla="*/ 0 h 282"/>
              <a:gd name="T2" fmla="*/ 0 w 588"/>
              <a:gd name="T3" fmla="*/ 2147483647 h 282"/>
              <a:gd name="T4" fmla="*/ 2147483647 w 588"/>
              <a:gd name="T5" fmla="*/ 2147483647 h 282"/>
              <a:gd name="T6" fmla="*/ 2147483647 w 588"/>
              <a:gd name="T7" fmla="*/ 2147483647 h 282"/>
              <a:gd name="T8" fmla="*/ 2147483647 w 588"/>
              <a:gd name="T9" fmla="*/ 2147483647 h 282"/>
              <a:gd name="T10" fmla="*/ 2147483647 w 588"/>
              <a:gd name="T11" fmla="*/ 2147483647 h 282"/>
              <a:gd name="T12" fmla="*/ 2147483647 w 588"/>
              <a:gd name="T13" fmla="*/ 2147483647 h 282"/>
              <a:gd name="T14" fmla="*/ 2147483647 w 588"/>
              <a:gd name="T15" fmla="*/ 2147483647 h 282"/>
              <a:gd name="T16" fmla="*/ 2147483647 w 588"/>
              <a:gd name="T17" fmla="*/ 2147483647 h 282"/>
              <a:gd name="T18" fmla="*/ 2147483647 w 588"/>
              <a:gd name="T19" fmla="*/ 2147483647 h 282"/>
              <a:gd name="T20" fmla="*/ 2147483647 w 588"/>
              <a:gd name="T21" fmla="*/ 2147483647 h 282"/>
              <a:gd name="T22" fmla="*/ 2147483647 w 588"/>
              <a:gd name="T23" fmla="*/ 0 h 282"/>
              <a:gd name="T24" fmla="*/ 0 w 588"/>
              <a:gd name="T25" fmla="*/ 0 h 2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88"/>
              <a:gd name="T40" fmla="*/ 0 h 282"/>
              <a:gd name="T41" fmla="*/ 588 w 588"/>
              <a:gd name="T42" fmla="*/ 282 h 28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88" h="282">
                <a:moveTo>
                  <a:pt x="0" y="0"/>
                </a:moveTo>
                <a:lnTo>
                  <a:pt x="0" y="49"/>
                </a:lnTo>
                <a:lnTo>
                  <a:pt x="209" y="49"/>
                </a:lnTo>
                <a:lnTo>
                  <a:pt x="209" y="221"/>
                </a:lnTo>
                <a:lnTo>
                  <a:pt x="318" y="260"/>
                </a:lnTo>
                <a:lnTo>
                  <a:pt x="348" y="250"/>
                </a:lnTo>
                <a:lnTo>
                  <a:pt x="418" y="281"/>
                </a:lnTo>
                <a:lnTo>
                  <a:pt x="458" y="281"/>
                </a:lnTo>
                <a:lnTo>
                  <a:pt x="547" y="250"/>
                </a:lnTo>
                <a:lnTo>
                  <a:pt x="587" y="281"/>
                </a:lnTo>
                <a:lnTo>
                  <a:pt x="587" y="100"/>
                </a:lnTo>
                <a:lnTo>
                  <a:pt x="577" y="0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6" name="Freeform 132"/>
          <p:cNvSpPr>
            <a:spLocks/>
          </p:cNvSpPr>
          <p:nvPr/>
        </p:nvSpPr>
        <p:spPr bwMode="auto">
          <a:xfrm>
            <a:off x="2973388" y="2717800"/>
            <a:ext cx="895350" cy="612775"/>
          </a:xfrm>
          <a:custGeom>
            <a:avLst/>
            <a:gdLst>
              <a:gd name="T0" fmla="*/ 2147483647 w 502"/>
              <a:gd name="T1" fmla="*/ 0 h 368"/>
              <a:gd name="T2" fmla="*/ 2147483647 w 502"/>
              <a:gd name="T3" fmla="*/ 2147483647 h 368"/>
              <a:gd name="T4" fmla="*/ 0 w 502"/>
              <a:gd name="T5" fmla="*/ 2147483647 h 368"/>
              <a:gd name="T6" fmla="*/ 2147483647 w 502"/>
              <a:gd name="T7" fmla="*/ 2147483647 h 368"/>
              <a:gd name="T8" fmla="*/ 2147483647 w 502"/>
              <a:gd name="T9" fmla="*/ 2147483647 h 368"/>
              <a:gd name="T10" fmla="*/ 2147483647 w 502"/>
              <a:gd name="T11" fmla="*/ 2147483647 h 368"/>
              <a:gd name="T12" fmla="*/ 2147483647 w 502"/>
              <a:gd name="T13" fmla="*/ 2147483647 h 368"/>
              <a:gd name="T14" fmla="*/ 2147483647 w 502"/>
              <a:gd name="T15" fmla="*/ 2147483647 h 368"/>
              <a:gd name="T16" fmla="*/ 2147483647 w 502"/>
              <a:gd name="T17" fmla="*/ 0 h 3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2"/>
              <a:gd name="T28" fmla="*/ 0 h 368"/>
              <a:gd name="T29" fmla="*/ 502 w 502"/>
              <a:gd name="T30" fmla="*/ 368 h 3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2" h="368">
                <a:moveTo>
                  <a:pt x="50" y="0"/>
                </a:moveTo>
                <a:lnTo>
                  <a:pt x="20" y="218"/>
                </a:lnTo>
                <a:lnTo>
                  <a:pt x="0" y="347"/>
                </a:lnTo>
                <a:lnTo>
                  <a:pt x="251" y="357"/>
                </a:lnTo>
                <a:lnTo>
                  <a:pt x="491" y="367"/>
                </a:lnTo>
                <a:lnTo>
                  <a:pt x="491" y="198"/>
                </a:lnTo>
                <a:lnTo>
                  <a:pt x="501" y="30"/>
                </a:lnTo>
                <a:lnTo>
                  <a:pt x="360" y="30"/>
                </a:lnTo>
                <a:lnTo>
                  <a:pt x="50" y="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7" name="Rectangle 145"/>
          <p:cNvSpPr>
            <a:spLocks noChangeArrowheads="1"/>
          </p:cNvSpPr>
          <p:nvPr/>
        </p:nvSpPr>
        <p:spPr bwMode="auto">
          <a:xfrm>
            <a:off x="3651250" y="37290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75" tIns="36512" rIns="66675" bIns="36512"/>
          <a:lstStyle/>
          <a:p>
            <a:pPr marL="130175" indent="-130175" defTabSz="495300" eaLnBrk="0" fontAlgn="auto" hangingPunct="0">
              <a:spcBef>
                <a:spcPts val="0"/>
              </a:spcBef>
              <a:spcAft>
                <a:spcPts val="0"/>
              </a:spcAft>
              <a:tabLst>
                <a:tab pos="757238" algn="l"/>
              </a:tabLst>
            </a:pPr>
            <a:endParaRPr lang="en-US" alt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8" name="Freeform 42"/>
          <p:cNvSpPr>
            <a:spLocks/>
          </p:cNvSpPr>
          <p:nvPr/>
        </p:nvSpPr>
        <p:spPr bwMode="auto">
          <a:xfrm>
            <a:off x="6165850" y="3424238"/>
            <a:ext cx="609600" cy="449262"/>
          </a:xfrm>
          <a:custGeom>
            <a:avLst/>
            <a:gdLst>
              <a:gd name="T0" fmla="*/ 2147483647 w 341"/>
              <a:gd name="T1" fmla="*/ 2147483647 h 271"/>
              <a:gd name="T2" fmla="*/ 2147483647 w 341"/>
              <a:gd name="T3" fmla="*/ 2147483647 h 271"/>
              <a:gd name="T4" fmla="*/ 2147483647 w 341"/>
              <a:gd name="T5" fmla="*/ 0 h 271"/>
              <a:gd name="T6" fmla="*/ 2147483647 w 341"/>
              <a:gd name="T7" fmla="*/ 2147483647 h 271"/>
              <a:gd name="T8" fmla="*/ 2147483647 w 341"/>
              <a:gd name="T9" fmla="*/ 0 h 271"/>
              <a:gd name="T10" fmla="*/ 2147483647 w 341"/>
              <a:gd name="T11" fmla="*/ 2147483647 h 271"/>
              <a:gd name="T12" fmla="*/ 2147483647 w 341"/>
              <a:gd name="T13" fmla="*/ 2147483647 h 271"/>
              <a:gd name="T14" fmla="*/ 2147483647 w 341"/>
              <a:gd name="T15" fmla="*/ 2147483647 h 271"/>
              <a:gd name="T16" fmla="*/ 2147483647 w 341"/>
              <a:gd name="T17" fmla="*/ 2147483647 h 271"/>
              <a:gd name="T18" fmla="*/ 2147483647 w 341"/>
              <a:gd name="T19" fmla="*/ 2147483647 h 271"/>
              <a:gd name="T20" fmla="*/ 2147483647 w 341"/>
              <a:gd name="T21" fmla="*/ 2147483647 h 271"/>
              <a:gd name="T22" fmla="*/ 2147483647 w 341"/>
              <a:gd name="T23" fmla="*/ 2147483647 h 271"/>
              <a:gd name="T24" fmla="*/ 2147483647 w 341"/>
              <a:gd name="T25" fmla="*/ 2147483647 h 271"/>
              <a:gd name="T26" fmla="*/ 2147483647 w 341"/>
              <a:gd name="T27" fmla="*/ 2147483647 h 271"/>
              <a:gd name="T28" fmla="*/ 0 w 341"/>
              <a:gd name="T29" fmla="*/ 2147483647 h 271"/>
              <a:gd name="T30" fmla="*/ 2147483647 w 341"/>
              <a:gd name="T31" fmla="*/ 2147483647 h 2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1"/>
              <a:gd name="T49" fmla="*/ 0 h 271"/>
              <a:gd name="T50" fmla="*/ 341 w 341"/>
              <a:gd name="T51" fmla="*/ 271 h 27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1" h="271">
                <a:moveTo>
                  <a:pt x="10" y="39"/>
                </a:moveTo>
                <a:lnTo>
                  <a:pt x="39" y="20"/>
                </a:lnTo>
                <a:lnTo>
                  <a:pt x="140" y="0"/>
                </a:lnTo>
                <a:lnTo>
                  <a:pt x="170" y="10"/>
                </a:lnTo>
                <a:lnTo>
                  <a:pt x="239" y="0"/>
                </a:lnTo>
                <a:lnTo>
                  <a:pt x="290" y="39"/>
                </a:lnTo>
                <a:lnTo>
                  <a:pt x="340" y="70"/>
                </a:lnTo>
                <a:lnTo>
                  <a:pt x="309" y="150"/>
                </a:lnTo>
                <a:lnTo>
                  <a:pt x="270" y="190"/>
                </a:lnTo>
                <a:lnTo>
                  <a:pt x="230" y="200"/>
                </a:lnTo>
                <a:lnTo>
                  <a:pt x="239" y="239"/>
                </a:lnTo>
                <a:lnTo>
                  <a:pt x="210" y="270"/>
                </a:lnTo>
                <a:lnTo>
                  <a:pt x="160" y="190"/>
                </a:lnTo>
                <a:lnTo>
                  <a:pt x="20" y="70"/>
                </a:lnTo>
                <a:lnTo>
                  <a:pt x="0" y="70"/>
                </a:lnTo>
                <a:lnTo>
                  <a:pt x="10" y="39"/>
                </a:lnTo>
              </a:path>
            </a:pathLst>
          </a:custGeom>
          <a:solidFill>
            <a:schemeClr val="accent2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9" name="Rectangle 145"/>
          <p:cNvSpPr>
            <a:spLocks noChangeArrowheads="1"/>
          </p:cNvSpPr>
          <p:nvPr/>
        </p:nvSpPr>
        <p:spPr bwMode="auto">
          <a:xfrm>
            <a:off x="1517650" y="29670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75" tIns="36512" rIns="66675" bIns="36512"/>
          <a:lstStyle/>
          <a:p>
            <a:pPr marL="130175" indent="-130175" defTabSz="495300" eaLnBrk="0" fontAlgn="auto" hangingPunct="0">
              <a:spcBef>
                <a:spcPts val="0"/>
              </a:spcBef>
              <a:spcAft>
                <a:spcPts val="0"/>
              </a:spcAft>
              <a:tabLst>
                <a:tab pos="757238" algn="l"/>
              </a:tabLst>
            </a:pPr>
            <a:endParaRPr lang="en-US" alt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0" name="Rectangle 145"/>
          <p:cNvSpPr>
            <a:spLocks noChangeArrowheads="1"/>
          </p:cNvSpPr>
          <p:nvPr/>
        </p:nvSpPr>
        <p:spPr bwMode="auto">
          <a:xfrm>
            <a:off x="5327650" y="27384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75" tIns="36512" rIns="66675" bIns="36512"/>
          <a:lstStyle/>
          <a:p>
            <a:pPr marL="130175" indent="-130175" defTabSz="495300" eaLnBrk="0" fontAlgn="auto" hangingPunct="0">
              <a:spcBef>
                <a:spcPts val="0"/>
              </a:spcBef>
              <a:spcAft>
                <a:spcPts val="0"/>
              </a:spcAft>
              <a:tabLst>
                <a:tab pos="757238" algn="l"/>
              </a:tabLst>
            </a:pPr>
            <a:endParaRPr lang="en-US" alt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6" name="TextBox 148"/>
          <p:cNvSpPr txBox="1">
            <a:spLocks noChangeArrowheads="1"/>
          </p:cNvSpPr>
          <p:nvPr/>
        </p:nvSpPr>
        <p:spPr bwMode="auto">
          <a:xfrm>
            <a:off x="6076950" y="358775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1" name="Rectangle 178"/>
          <p:cNvSpPr>
            <a:spLocks noChangeArrowheads="1"/>
          </p:cNvSpPr>
          <p:nvPr/>
        </p:nvSpPr>
        <p:spPr bwMode="auto">
          <a:xfrm>
            <a:off x="228600" y="2006600"/>
            <a:ext cx="184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rgbClr val="00B05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6" name="Rectangle 235"/>
          <p:cNvSpPr>
            <a:spLocks noChangeArrowheads="1"/>
          </p:cNvSpPr>
          <p:nvPr/>
        </p:nvSpPr>
        <p:spPr bwMode="auto">
          <a:xfrm>
            <a:off x="0" y="2387600"/>
            <a:ext cx="220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2060"/>
                </a:solidFill>
                <a:latin typeface="Calibri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rgbClr val="00B05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1" name="Freeform 122"/>
          <p:cNvSpPr>
            <a:spLocks/>
          </p:cNvSpPr>
          <p:nvPr/>
        </p:nvSpPr>
        <p:spPr bwMode="auto">
          <a:xfrm>
            <a:off x="381000" y="4064000"/>
            <a:ext cx="677863" cy="266700"/>
          </a:xfrm>
          <a:custGeom>
            <a:avLst/>
            <a:gdLst>
              <a:gd name="T0" fmla="*/ 0 w 380"/>
              <a:gd name="T1" fmla="*/ 2147483647 h 161"/>
              <a:gd name="T2" fmla="*/ 2147483647 w 380"/>
              <a:gd name="T3" fmla="*/ 0 h 161"/>
              <a:gd name="T4" fmla="*/ 2147483647 w 380"/>
              <a:gd name="T5" fmla="*/ 2147483647 h 161"/>
              <a:gd name="T6" fmla="*/ 2147483647 w 380"/>
              <a:gd name="T7" fmla="*/ 2147483647 h 161"/>
              <a:gd name="T8" fmla="*/ 2147483647 w 380"/>
              <a:gd name="T9" fmla="*/ 2147483647 h 161"/>
              <a:gd name="T10" fmla="*/ 2147483647 w 380"/>
              <a:gd name="T11" fmla="*/ 2147483647 h 161"/>
              <a:gd name="T12" fmla="*/ 2147483647 w 380"/>
              <a:gd name="T13" fmla="*/ 2147483647 h 161"/>
              <a:gd name="T14" fmla="*/ 2147483647 w 380"/>
              <a:gd name="T15" fmla="*/ 2147483647 h 161"/>
              <a:gd name="T16" fmla="*/ 2147483647 w 380"/>
              <a:gd name="T17" fmla="*/ 2147483647 h 161"/>
              <a:gd name="T18" fmla="*/ 2147483647 w 380"/>
              <a:gd name="T19" fmla="*/ 2147483647 h 161"/>
              <a:gd name="T20" fmla="*/ 2147483647 w 380"/>
              <a:gd name="T21" fmla="*/ 2147483647 h 161"/>
              <a:gd name="T22" fmla="*/ 2147483647 w 380"/>
              <a:gd name="T23" fmla="*/ 2147483647 h 161"/>
              <a:gd name="T24" fmla="*/ 2147483647 w 380"/>
              <a:gd name="T25" fmla="*/ 2147483647 h 161"/>
              <a:gd name="T26" fmla="*/ 2147483647 w 380"/>
              <a:gd name="T27" fmla="*/ 2147483647 h 161"/>
              <a:gd name="T28" fmla="*/ 2147483647 w 380"/>
              <a:gd name="T29" fmla="*/ 2147483647 h 161"/>
              <a:gd name="T30" fmla="*/ 2147483647 w 380"/>
              <a:gd name="T31" fmla="*/ 2147483647 h 161"/>
              <a:gd name="T32" fmla="*/ 2147483647 w 380"/>
              <a:gd name="T33" fmla="*/ 2147483647 h 161"/>
              <a:gd name="T34" fmla="*/ 2147483647 w 380"/>
              <a:gd name="T35" fmla="*/ 2147483647 h 161"/>
              <a:gd name="T36" fmla="*/ 2147483647 w 380"/>
              <a:gd name="T37" fmla="*/ 2147483647 h 161"/>
              <a:gd name="T38" fmla="*/ 2147483647 w 380"/>
              <a:gd name="T39" fmla="*/ 2147483647 h 161"/>
              <a:gd name="T40" fmla="*/ 2147483647 w 380"/>
              <a:gd name="T41" fmla="*/ 2147483647 h 161"/>
              <a:gd name="T42" fmla="*/ 2147483647 w 380"/>
              <a:gd name="T43" fmla="*/ 2147483647 h 161"/>
              <a:gd name="T44" fmla="*/ 2147483647 w 380"/>
              <a:gd name="T45" fmla="*/ 2147483647 h 161"/>
              <a:gd name="T46" fmla="*/ 2147483647 w 380"/>
              <a:gd name="T47" fmla="*/ 2147483647 h 161"/>
              <a:gd name="T48" fmla="*/ 0 w 380"/>
              <a:gd name="T49" fmla="*/ 2147483647 h 1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0"/>
              <a:gd name="T76" fmla="*/ 0 h 161"/>
              <a:gd name="T77" fmla="*/ 380 w 380"/>
              <a:gd name="T78" fmla="*/ 161 h 1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0" h="161">
                <a:moveTo>
                  <a:pt x="0" y="90"/>
                </a:moveTo>
                <a:lnTo>
                  <a:pt x="89" y="0"/>
                </a:lnTo>
                <a:lnTo>
                  <a:pt x="69" y="30"/>
                </a:lnTo>
                <a:lnTo>
                  <a:pt x="79" y="49"/>
                </a:lnTo>
                <a:lnTo>
                  <a:pt x="110" y="30"/>
                </a:lnTo>
                <a:lnTo>
                  <a:pt x="169" y="49"/>
                </a:lnTo>
                <a:lnTo>
                  <a:pt x="190" y="30"/>
                </a:lnTo>
                <a:lnTo>
                  <a:pt x="269" y="20"/>
                </a:lnTo>
                <a:lnTo>
                  <a:pt x="279" y="49"/>
                </a:lnTo>
                <a:lnTo>
                  <a:pt x="309" y="40"/>
                </a:lnTo>
                <a:lnTo>
                  <a:pt x="369" y="70"/>
                </a:lnTo>
                <a:lnTo>
                  <a:pt x="379" y="80"/>
                </a:lnTo>
                <a:lnTo>
                  <a:pt x="309" y="100"/>
                </a:lnTo>
                <a:lnTo>
                  <a:pt x="289" y="90"/>
                </a:lnTo>
                <a:lnTo>
                  <a:pt x="259" y="90"/>
                </a:lnTo>
                <a:lnTo>
                  <a:pt x="219" y="110"/>
                </a:lnTo>
                <a:lnTo>
                  <a:pt x="209" y="110"/>
                </a:lnTo>
                <a:lnTo>
                  <a:pt x="190" y="100"/>
                </a:lnTo>
                <a:lnTo>
                  <a:pt x="169" y="160"/>
                </a:lnTo>
                <a:lnTo>
                  <a:pt x="149" y="160"/>
                </a:lnTo>
                <a:lnTo>
                  <a:pt x="139" y="129"/>
                </a:lnTo>
                <a:lnTo>
                  <a:pt x="89" y="120"/>
                </a:lnTo>
                <a:lnTo>
                  <a:pt x="59" y="110"/>
                </a:lnTo>
                <a:lnTo>
                  <a:pt x="20" y="110"/>
                </a:lnTo>
                <a:lnTo>
                  <a:pt x="0" y="90"/>
                </a:lnTo>
              </a:path>
            </a:pathLst>
          </a:custGeom>
          <a:solidFill>
            <a:schemeClr val="accent4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4" name="Picture 1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809" y="5303496"/>
            <a:ext cx="1090577" cy="8651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9" name="Freeform 112"/>
          <p:cNvSpPr>
            <a:spLocks/>
          </p:cNvSpPr>
          <p:nvPr/>
        </p:nvSpPr>
        <p:spPr bwMode="auto">
          <a:xfrm>
            <a:off x="5099050" y="2662238"/>
            <a:ext cx="1295400" cy="1066800"/>
          </a:xfrm>
          <a:custGeom>
            <a:avLst/>
            <a:gdLst/>
            <a:ahLst/>
            <a:cxnLst>
              <a:cxn ang="0">
                <a:pos x="0" y="281"/>
              </a:cxn>
              <a:cxn ang="0">
                <a:pos x="129" y="260"/>
              </a:cxn>
              <a:cxn ang="0">
                <a:pos x="129" y="250"/>
              </a:cxn>
              <a:cxn ang="0">
                <a:pos x="428" y="211"/>
              </a:cxn>
              <a:cxn ang="0">
                <a:pos x="428" y="190"/>
              </a:cxn>
              <a:cxn ang="0">
                <a:pos x="468" y="170"/>
              </a:cxn>
              <a:cxn ang="0">
                <a:pos x="478" y="150"/>
              </a:cxn>
              <a:cxn ang="0">
                <a:pos x="498" y="141"/>
              </a:cxn>
              <a:cxn ang="0">
                <a:pos x="508" y="110"/>
              </a:cxn>
              <a:cxn ang="0">
                <a:pos x="468" y="80"/>
              </a:cxn>
              <a:cxn ang="0">
                <a:pos x="458" y="30"/>
              </a:cxn>
              <a:cxn ang="0">
                <a:pos x="428" y="10"/>
              </a:cxn>
              <a:cxn ang="0">
                <a:pos x="358" y="20"/>
              </a:cxn>
              <a:cxn ang="0">
                <a:pos x="328" y="0"/>
              </a:cxn>
              <a:cxn ang="0">
                <a:pos x="298" y="0"/>
              </a:cxn>
              <a:cxn ang="0">
                <a:pos x="308" y="30"/>
              </a:cxn>
              <a:cxn ang="0">
                <a:pos x="269" y="49"/>
              </a:cxn>
              <a:cxn ang="0">
                <a:pos x="239" y="120"/>
              </a:cxn>
              <a:cxn ang="0">
                <a:pos x="199" y="110"/>
              </a:cxn>
              <a:cxn ang="0">
                <a:pos x="159" y="130"/>
              </a:cxn>
              <a:cxn ang="0">
                <a:pos x="99" y="141"/>
              </a:cxn>
              <a:cxn ang="0">
                <a:pos x="99" y="180"/>
              </a:cxn>
              <a:cxn ang="0">
                <a:pos x="69" y="180"/>
              </a:cxn>
              <a:cxn ang="0">
                <a:pos x="69" y="221"/>
              </a:cxn>
              <a:cxn ang="0">
                <a:pos x="40" y="200"/>
              </a:cxn>
              <a:cxn ang="0">
                <a:pos x="30" y="211"/>
              </a:cxn>
              <a:cxn ang="0">
                <a:pos x="40" y="231"/>
              </a:cxn>
              <a:cxn ang="0">
                <a:pos x="10" y="260"/>
              </a:cxn>
              <a:cxn ang="0">
                <a:pos x="0" y="281"/>
              </a:cxn>
            </a:cxnLst>
            <a:rect l="0" t="0" r="r" b="b"/>
            <a:pathLst>
              <a:path w="509" h="282">
                <a:moveTo>
                  <a:pt x="0" y="281"/>
                </a:moveTo>
                <a:lnTo>
                  <a:pt x="129" y="260"/>
                </a:lnTo>
                <a:lnTo>
                  <a:pt x="129" y="250"/>
                </a:lnTo>
                <a:lnTo>
                  <a:pt x="428" y="211"/>
                </a:lnTo>
                <a:lnTo>
                  <a:pt x="428" y="190"/>
                </a:lnTo>
                <a:lnTo>
                  <a:pt x="468" y="170"/>
                </a:lnTo>
                <a:lnTo>
                  <a:pt x="478" y="150"/>
                </a:lnTo>
                <a:lnTo>
                  <a:pt x="498" y="141"/>
                </a:lnTo>
                <a:lnTo>
                  <a:pt x="508" y="110"/>
                </a:lnTo>
                <a:lnTo>
                  <a:pt x="468" y="80"/>
                </a:lnTo>
                <a:lnTo>
                  <a:pt x="458" y="30"/>
                </a:lnTo>
                <a:lnTo>
                  <a:pt x="428" y="10"/>
                </a:lnTo>
                <a:lnTo>
                  <a:pt x="358" y="20"/>
                </a:lnTo>
                <a:lnTo>
                  <a:pt x="328" y="0"/>
                </a:lnTo>
                <a:lnTo>
                  <a:pt x="298" y="0"/>
                </a:lnTo>
                <a:lnTo>
                  <a:pt x="308" y="30"/>
                </a:lnTo>
                <a:lnTo>
                  <a:pt x="269" y="49"/>
                </a:lnTo>
                <a:lnTo>
                  <a:pt x="239" y="120"/>
                </a:lnTo>
                <a:lnTo>
                  <a:pt x="199" y="110"/>
                </a:lnTo>
                <a:lnTo>
                  <a:pt x="159" y="130"/>
                </a:lnTo>
                <a:lnTo>
                  <a:pt x="99" y="141"/>
                </a:lnTo>
                <a:lnTo>
                  <a:pt x="99" y="180"/>
                </a:lnTo>
                <a:lnTo>
                  <a:pt x="69" y="180"/>
                </a:lnTo>
                <a:lnTo>
                  <a:pt x="69" y="221"/>
                </a:lnTo>
                <a:lnTo>
                  <a:pt x="40" y="200"/>
                </a:lnTo>
                <a:lnTo>
                  <a:pt x="30" y="211"/>
                </a:lnTo>
                <a:lnTo>
                  <a:pt x="40" y="231"/>
                </a:lnTo>
                <a:lnTo>
                  <a:pt x="10" y="260"/>
                </a:lnTo>
                <a:lnTo>
                  <a:pt x="0" y="281"/>
                </a:lnTo>
              </a:path>
            </a:pathLst>
          </a:custGeom>
          <a:solidFill>
            <a:schemeClr val="accent2"/>
          </a:solidFill>
          <a:ln w="0" cap="rnd" cmpd="sng">
            <a:solidFill>
              <a:schemeClr val="tx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Freeform 9"/>
          <p:cNvSpPr>
            <a:spLocks/>
          </p:cNvSpPr>
          <p:nvPr/>
        </p:nvSpPr>
        <p:spPr bwMode="auto">
          <a:xfrm>
            <a:off x="7156450" y="1366838"/>
            <a:ext cx="463550" cy="668337"/>
          </a:xfrm>
          <a:custGeom>
            <a:avLst/>
            <a:gdLst>
              <a:gd name="T0" fmla="*/ 2147483647 w 259"/>
              <a:gd name="T1" fmla="*/ 2147483647 h 401"/>
              <a:gd name="T2" fmla="*/ 2147483647 w 259"/>
              <a:gd name="T3" fmla="*/ 2147483647 h 401"/>
              <a:gd name="T4" fmla="*/ 2147483647 w 259"/>
              <a:gd name="T5" fmla="*/ 2147483647 h 401"/>
              <a:gd name="T6" fmla="*/ 2147483647 w 259"/>
              <a:gd name="T7" fmla="*/ 2147483647 h 401"/>
              <a:gd name="T8" fmla="*/ 2147483647 w 259"/>
              <a:gd name="T9" fmla="*/ 2147483647 h 401"/>
              <a:gd name="T10" fmla="*/ 2147483647 w 259"/>
              <a:gd name="T11" fmla="*/ 2147483647 h 401"/>
              <a:gd name="T12" fmla="*/ 2147483647 w 259"/>
              <a:gd name="T13" fmla="*/ 2147483647 h 401"/>
              <a:gd name="T14" fmla="*/ 0 w 259"/>
              <a:gd name="T15" fmla="*/ 2147483647 h 401"/>
              <a:gd name="T16" fmla="*/ 2147483647 w 259"/>
              <a:gd name="T17" fmla="*/ 2147483647 h 401"/>
              <a:gd name="T18" fmla="*/ 2147483647 w 259"/>
              <a:gd name="T19" fmla="*/ 2147483647 h 401"/>
              <a:gd name="T20" fmla="*/ 2147483647 w 259"/>
              <a:gd name="T21" fmla="*/ 2147483647 h 401"/>
              <a:gd name="T22" fmla="*/ 2147483647 w 259"/>
              <a:gd name="T23" fmla="*/ 2147483647 h 401"/>
              <a:gd name="T24" fmla="*/ 2147483647 w 259"/>
              <a:gd name="T25" fmla="*/ 2147483647 h 401"/>
              <a:gd name="T26" fmla="*/ 2147483647 w 259"/>
              <a:gd name="T27" fmla="*/ 2147483647 h 401"/>
              <a:gd name="T28" fmla="*/ 2147483647 w 259"/>
              <a:gd name="T29" fmla="*/ 2147483647 h 401"/>
              <a:gd name="T30" fmla="*/ 2147483647 w 259"/>
              <a:gd name="T31" fmla="*/ 2147483647 h 401"/>
              <a:gd name="T32" fmla="*/ 2147483647 w 259"/>
              <a:gd name="T33" fmla="*/ 2147483647 h 401"/>
              <a:gd name="T34" fmla="*/ 2147483647 w 259"/>
              <a:gd name="T35" fmla="*/ 2147483647 h 401"/>
              <a:gd name="T36" fmla="*/ 2147483647 w 259"/>
              <a:gd name="T37" fmla="*/ 2147483647 h 401"/>
              <a:gd name="T38" fmla="*/ 2147483647 w 259"/>
              <a:gd name="T39" fmla="*/ 2147483647 h 401"/>
              <a:gd name="T40" fmla="*/ 2147483647 w 259"/>
              <a:gd name="T41" fmla="*/ 2147483647 h 401"/>
              <a:gd name="T42" fmla="*/ 2147483647 w 259"/>
              <a:gd name="T43" fmla="*/ 2147483647 h 401"/>
              <a:gd name="T44" fmla="*/ 2147483647 w 259"/>
              <a:gd name="T45" fmla="*/ 2147483647 h 401"/>
              <a:gd name="T46" fmla="*/ 2147483647 w 259"/>
              <a:gd name="T47" fmla="*/ 2147483647 h 401"/>
              <a:gd name="T48" fmla="*/ 2147483647 w 259"/>
              <a:gd name="T49" fmla="*/ 0 h 401"/>
              <a:gd name="T50" fmla="*/ 2147483647 w 259"/>
              <a:gd name="T51" fmla="*/ 2147483647 h 401"/>
              <a:gd name="T52" fmla="*/ 2147483647 w 259"/>
              <a:gd name="T53" fmla="*/ 2147483647 h 401"/>
              <a:gd name="T54" fmla="*/ 2147483647 w 259"/>
              <a:gd name="T55" fmla="*/ 2147483647 h 40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59"/>
              <a:gd name="T85" fmla="*/ 0 h 401"/>
              <a:gd name="T86" fmla="*/ 259 w 259"/>
              <a:gd name="T87" fmla="*/ 401 h 40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59" h="401">
                <a:moveTo>
                  <a:pt x="59" y="20"/>
                </a:moveTo>
                <a:lnTo>
                  <a:pt x="20" y="89"/>
                </a:lnTo>
                <a:lnTo>
                  <a:pt x="40" y="120"/>
                </a:lnTo>
                <a:lnTo>
                  <a:pt x="20" y="150"/>
                </a:lnTo>
                <a:lnTo>
                  <a:pt x="30" y="159"/>
                </a:lnTo>
                <a:lnTo>
                  <a:pt x="20" y="190"/>
                </a:lnTo>
                <a:lnTo>
                  <a:pt x="20" y="220"/>
                </a:lnTo>
                <a:lnTo>
                  <a:pt x="0" y="240"/>
                </a:lnTo>
                <a:lnTo>
                  <a:pt x="10" y="250"/>
                </a:lnTo>
                <a:lnTo>
                  <a:pt x="59" y="390"/>
                </a:lnTo>
                <a:lnTo>
                  <a:pt x="99" y="400"/>
                </a:lnTo>
                <a:lnTo>
                  <a:pt x="99" y="380"/>
                </a:lnTo>
                <a:lnTo>
                  <a:pt x="119" y="350"/>
                </a:lnTo>
                <a:lnTo>
                  <a:pt x="119" y="330"/>
                </a:lnTo>
                <a:lnTo>
                  <a:pt x="168" y="300"/>
                </a:lnTo>
                <a:lnTo>
                  <a:pt x="168" y="259"/>
                </a:lnTo>
                <a:lnTo>
                  <a:pt x="198" y="259"/>
                </a:lnTo>
                <a:lnTo>
                  <a:pt x="228" y="230"/>
                </a:lnTo>
                <a:lnTo>
                  <a:pt x="258" y="210"/>
                </a:lnTo>
                <a:lnTo>
                  <a:pt x="258" y="190"/>
                </a:lnTo>
                <a:lnTo>
                  <a:pt x="218" y="179"/>
                </a:lnTo>
                <a:lnTo>
                  <a:pt x="208" y="150"/>
                </a:lnTo>
                <a:lnTo>
                  <a:pt x="168" y="150"/>
                </a:lnTo>
                <a:lnTo>
                  <a:pt x="129" y="30"/>
                </a:lnTo>
                <a:lnTo>
                  <a:pt x="119" y="0"/>
                </a:lnTo>
                <a:lnTo>
                  <a:pt x="79" y="10"/>
                </a:lnTo>
                <a:lnTo>
                  <a:pt x="69" y="30"/>
                </a:lnTo>
                <a:lnTo>
                  <a:pt x="59" y="20"/>
                </a:lnTo>
              </a:path>
            </a:pathLst>
          </a:custGeom>
          <a:solidFill>
            <a:schemeClr val="accent2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Rectangle 13"/>
          <p:cNvSpPr>
            <a:spLocks noChangeArrowheads="1"/>
          </p:cNvSpPr>
          <p:nvPr/>
        </p:nvSpPr>
        <p:spPr bwMode="auto">
          <a:xfrm>
            <a:off x="2781300" y="3768725"/>
            <a:ext cx="823913" cy="45878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Freeform 14"/>
          <p:cNvSpPr>
            <a:spLocks/>
          </p:cNvSpPr>
          <p:nvPr/>
        </p:nvSpPr>
        <p:spPr bwMode="auto">
          <a:xfrm>
            <a:off x="6135688" y="2782888"/>
            <a:ext cx="909637" cy="530225"/>
          </a:xfrm>
          <a:custGeom>
            <a:avLst/>
            <a:gdLst>
              <a:gd name="T0" fmla="*/ 2147483647 w 509"/>
              <a:gd name="T1" fmla="*/ 2147483647 h 320"/>
              <a:gd name="T2" fmla="*/ 2147483647 w 509"/>
              <a:gd name="T3" fmla="*/ 2147483647 h 320"/>
              <a:gd name="T4" fmla="*/ 2147483647 w 509"/>
              <a:gd name="T5" fmla="*/ 2147483647 h 320"/>
              <a:gd name="T6" fmla="*/ 2147483647 w 509"/>
              <a:gd name="T7" fmla="*/ 2147483647 h 320"/>
              <a:gd name="T8" fmla="*/ 0 w 509"/>
              <a:gd name="T9" fmla="*/ 2147483647 h 320"/>
              <a:gd name="T10" fmla="*/ 0 w 509"/>
              <a:gd name="T11" fmla="*/ 2147483647 h 320"/>
              <a:gd name="T12" fmla="*/ 2147483647 w 509"/>
              <a:gd name="T13" fmla="*/ 2147483647 h 320"/>
              <a:gd name="T14" fmla="*/ 2147483647 w 509"/>
              <a:gd name="T15" fmla="*/ 2147483647 h 320"/>
              <a:gd name="T16" fmla="*/ 2147483647 w 509"/>
              <a:gd name="T17" fmla="*/ 2147483647 h 320"/>
              <a:gd name="T18" fmla="*/ 2147483647 w 509"/>
              <a:gd name="T19" fmla="*/ 2147483647 h 320"/>
              <a:gd name="T20" fmla="*/ 2147483647 w 509"/>
              <a:gd name="T21" fmla="*/ 2147483647 h 320"/>
              <a:gd name="T22" fmla="*/ 2147483647 w 509"/>
              <a:gd name="T23" fmla="*/ 2147483647 h 320"/>
              <a:gd name="T24" fmla="*/ 2147483647 w 509"/>
              <a:gd name="T25" fmla="*/ 2147483647 h 320"/>
              <a:gd name="T26" fmla="*/ 2147483647 w 509"/>
              <a:gd name="T27" fmla="*/ 2147483647 h 320"/>
              <a:gd name="T28" fmla="*/ 2147483647 w 509"/>
              <a:gd name="T29" fmla="*/ 2147483647 h 320"/>
              <a:gd name="T30" fmla="*/ 2147483647 w 509"/>
              <a:gd name="T31" fmla="*/ 2147483647 h 320"/>
              <a:gd name="T32" fmla="*/ 2147483647 w 509"/>
              <a:gd name="T33" fmla="*/ 2147483647 h 320"/>
              <a:gd name="T34" fmla="*/ 2147483647 w 509"/>
              <a:gd name="T35" fmla="*/ 0 h 320"/>
              <a:gd name="T36" fmla="*/ 2147483647 w 509"/>
              <a:gd name="T37" fmla="*/ 2147483647 h 320"/>
              <a:gd name="T38" fmla="*/ 2147483647 w 509"/>
              <a:gd name="T39" fmla="*/ 2147483647 h 320"/>
              <a:gd name="T40" fmla="*/ 2147483647 w 509"/>
              <a:gd name="T41" fmla="*/ 2147483647 h 320"/>
              <a:gd name="T42" fmla="*/ 2147483647 w 509"/>
              <a:gd name="T43" fmla="*/ 2147483647 h 320"/>
              <a:gd name="T44" fmla="*/ 2147483647 w 509"/>
              <a:gd name="T45" fmla="*/ 2147483647 h 320"/>
              <a:gd name="T46" fmla="*/ 2147483647 w 509"/>
              <a:gd name="T47" fmla="*/ 2147483647 h 320"/>
              <a:gd name="T48" fmla="*/ 2147483647 w 509"/>
              <a:gd name="T49" fmla="*/ 2147483647 h 32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09"/>
              <a:gd name="T76" fmla="*/ 0 h 320"/>
              <a:gd name="T77" fmla="*/ 509 w 509"/>
              <a:gd name="T78" fmla="*/ 320 h 32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09" h="320">
                <a:moveTo>
                  <a:pt x="79" y="219"/>
                </a:moveTo>
                <a:lnTo>
                  <a:pt x="69" y="249"/>
                </a:lnTo>
                <a:lnTo>
                  <a:pt x="49" y="259"/>
                </a:lnTo>
                <a:lnTo>
                  <a:pt x="40" y="279"/>
                </a:lnTo>
                <a:lnTo>
                  <a:pt x="0" y="299"/>
                </a:lnTo>
                <a:lnTo>
                  <a:pt x="0" y="319"/>
                </a:lnTo>
                <a:lnTo>
                  <a:pt x="119" y="299"/>
                </a:lnTo>
                <a:lnTo>
                  <a:pt x="338" y="249"/>
                </a:lnTo>
                <a:lnTo>
                  <a:pt x="508" y="209"/>
                </a:lnTo>
                <a:lnTo>
                  <a:pt x="508" y="179"/>
                </a:lnTo>
                <a:lnTo>
                  <a:pt x="488" y="169"/>
                </a:lnTo>
                <a:lnTo>
                  <a:pt x="478" y="179"/>
                </a:lnTo>
                <a:lnTo>
                  <a:pt x="468" y="139"/>
                </a:lnTo>
                <a:lnTo>
                  <a:pt x="478" y="99"/>
                </a:lnTo>
                <a:lnTo>
                  <a:pt x="408" y="69"/>
                </a:lnTo>
                <a:lnTo>
                  <a:pt x="368" y="80"/>
                </a:lnTo>
                <a:lnTo>
                  <a:pt x="368" y="20"/>
                </a:lnTo>
                <a:lnTo>
                  <a:pt x="318" y="0"/>
                </a:lnTo>
                <a:lnTo>
                  <a:pt x="289" y="10"/>
                </a:lnTo>
                <a:lnTo>
                  <a:pt x="269" y="69"/>
                </a:lnTo>
                <a:lnTo>
                  <a:pt x="228" y="90"/>
                </a:lnTo>
                <a:lnTo>
                  <a:pt x="209" y="179"/>
                </a:lnTo>
                <a:lnTo>
                  <a:pt x="149" y="219"/>
                </a:lnTo>
                <a:lnTo>
                  <a:pt x="99" y="239"/>
                </a:lnTo>
                <a:lnTo>
                  <a:pt x="79" y="219"/>
                </a:lnTo>
              </a:path>
            </a:pathLst>
          </a:custGeom>
          <a:solidFill>
            <a:schemeClr val="accent2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Freeform 15"/>
          <p:cNvSpPr>
            <a:spLocks/>
          </p:cNvSpPr>
          <p:nvPr/>
        </p:nvSpPr>
        <p:spPr bwMode="auto">
          <a:xfrm>
            <a:off x="6938963" y="2682875"/>
            <a:ext cx="142875" cy="165100"/>
          </a:xfrm>
          <a:custGeom>
            <a:avLst/>
            <a:gdLst>
              <a:gd name="T0" fmla="*/ 0 w 79"/>
              <a:gd name="T1" fmla="*/ 0 h 100"/>
              <a:gd name="T2" fmla="*/ 2147483647 w 79"/>
              <a:gd name="T3" fmla="*/ 0 h 100"/>
              <a:gd name="T4" fmla="*/ 2147483647 w 79"/>
              <a:gd name="T5" fmla="*/ 2147483647 h 100"/>
              <a:gd name="T6" fmla="*/ 2147483647 w 79"/>
              <a:gd name="T7" fmla="*/ 2147483647 h 100"/>
              <a:gd name="T8" fmla="*/ 2147483647 w 79"/>
              <a:gd name="T9" fmla="*/ 2147483647 h 100"/>
              <a:gd name="T10" fmla="*/ 2147483647 w 79"/>
              <a:gd name="T11" fmla="*/ 2147483647 h 100"/>
              <a:gd name="T12" fmla="*/ 2147483647 w 79"/>
              <a:gd name="T13" fmla="*/ 2147483647 h 100"/>
              <a:gd name="T14" fmla="*/ 0 w 79"/>
              <a:gd name="T15" fmla="*/ 0 h 1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9"/>
              <a:gd name="T25" fmla="*/ 0 h 100"/>
              <a:gd name="T26" fmla="*/ 79 w 79"/>
              <a:gd name="T27" fmla="*/ 100 h 1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9" h="100">
                <a:moveTo>
                  <a:pt x="0" y="0"/>
                </a:moveTo>
                <a:lnTo>
                  <a:pt x="19" y="0"/>
                </a:lnTo>
                <a:lnTo>
                  <a:pt x="49" y="20"/>
                </a:lnTo>
                <a:lnTo>
                  <a:pt x="49" y="39"/>
                </a:lnTo>
                <a:lnTo>
                  <a:pt x="78" y="59"/>
                </a:lnTo>
                <a:lnTo>
                  <a:pt x="78" y="89"/>
                </a:lnTo>
                <a:lnTo>
                  <a:pt x="39" y="99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Freeform 16"/>
          <p:cNvSpPr>
            <a:spLocks/>
          </p:cNvSpPr>
          <p:nvPr/>
        </p:nvSpPr>
        <p:spPr bwMode="auto">
          <a:xfrm>
            <a:off x="7081838" y="2097088"/>
            <a:ext cx="446087" cy="182562"/>
          </a:xfrm>
          <a:custGeom>
            <a:avLst/>
            <a:gdLst>
              <a:gd name="T0" fmla="*/ 0 w 250"/>
              <a:gd name="T1" fmla="*/ 2147483647 h 110"/>
              <a:gd name="T2" fmla="*/ 2147483647 w 250"/>
              <a:gd name="T3" fmla="*/ 2147483647 h 110"/>
              <a:gd name="T4" fmla="*/ 2147483647 w 250"/>
              <a:gd name="T5" fmla="*/ 2147483647 h 110"/>
              <a:gd name="T6" fmla="*/ 2147483647 w 250"/>
              <a:gd name="T7" fmla="*/ 0 h 110"/>
              <a:gd name="T8" fmla="*/ 2147483647 w 250"/>
              <a:gd name="T9" fmla="*/ 2147483647 h 110"/>
              <a:gd name="T10" fmla="*/ 2147483647 w 250"/>
              <a:gd name="T11" fmla="*/ 2147483647 h 110"/>
              <a:gd name="T12" fmla="*/ 2147483647 w 250"/>
              <a:gd name="T13" fmla="*/ 2147483647 h 110"/>
              <a:gd name="T14" fmla="*/ 2147483647 w 250"/>
              <a:gd name="T15" fmla="*/ 2147483647 h 110"/>
              <a:gd name="T16" fmla="*/ 2147483647 w 250"/>
              <a:gd name="T17" fmla="*/ 2147483647 h 110"/>
              <a:gd name="T18" fmla="*/ 2147483647 w 250"/>
              <a:gd name="T19" fmla="*/ 2147483647 h 110"/>
              <a:gd name="T20" fmla="*/ 2147483647 w 250"/>
              <a:gd name="T21" fmla="*/ 2147483647 h 110"/>
              <a:gd name="T22" fmla="*/ 2147483647 w 250"/>
              <a:gd name="T23" fmla="*/ 2147483647 h 110"/>
              <a:gd name="T24" fmla="*/ 2147483647 w 250"/>
              <a:gd name="T25" fmla="*/ 2147483647 h 110"/>
              <a:gd name="T26" fmla="*/ 2147483647 w 250"/>
              <a:gd name="T27" fmla="*/ 2147483647 h 110"/>
              <a:gd name="T28" fmla="*/ 2147483647 w 250"/>
              <a:gd name="T29" fmla="*/ 2147483647 h 110"/>
              <a:gd name="T30" fmla="*/ 2147483647 w 250"/>
              <a:gd name="T31" fmla="*/ 2147483647 h 110"/>
              <a:gd name="T32" fmla="*/ 2147483647 w 250"/>
              <a:gd name="T33" fmla="*/ 2147483647 h 110"/>
              <a:gd name="T34" fmla="*/ 2147483647 w 250"/>
              <a:gd name="T35" fmla="*/ 2147483647 h 110"/>
              <a:gd name="T36" fmla="*/ 2147483647 w 250"/>
              <a:gd name="T37" fmla="*/ 2147483647 h 110"/>
              <a:gd name="T38" fmla="*/ 0 w 250"/>
              <a:gd name="T39" fmla="*/ 2147483647 h 11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50"/>
              <a:gd name="T61" fmla="*/ 0 h 110"/>
              <a:gd name="T62" fmla="*/ 250 w 250"/>
              <a:gd name="T63" fmla="*/ 110 h 11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50" h="110">
                <a:moveTo>
                  <a:pt x="0" y="49"/>
                </a:moveTo>
                <a:lnTo>
                  <a:pt x="119" y="19"/>
                </a:lnTo>
                <a:lnTo>
                  <a:pt x="139" y="19"/>
                </a:lnTo>
                <a:lnTo>
                  <a:pt x="149" y="0"/>
                </a:lnTo>
                <a:lnTo>
                  <a:pt x="169" y="9"/>
                </a:lnTo>
                <a:lnTo>
                  <a:pt x="149" y="39"/>
                </a:lnTo>
                <a:lnTo>
                  <a:pt x="179" y="39"/>
                </a:lnTo>
                <a:lnTo>
                  <a:pt x="189" y="59"/>
                </a:lnTo>
                <a:lnTo>
                  <a:pt x="208" y="69"/>
                </a:lnTo>
                <a:lnTo>
                  <a:pt x="219" y="59"/>
                </a:lnTo>
                <a:lnTo>
                  <a:pt x="219" y="49"/>
                </a:lnTo>
                <a:lnTo>
                  <a:pt x="199" y="29"/>
                </a:lnTo>
                <a:lnTo>
                  <a:pt x="219" y="29"/>
                </a:lnTo>
                <a:lnTo>
                  <a:pt x="249" y="69"/>
                </a:lnTo>
                <a:lnTo>
                  <a:pt x="219" y="89"/>
                </a:lnTo>
                <a:lnTo>
                  <a:pt x="189" y="79"/>
                </a:lnTo>
                <a:lnTo>
                  <a:pt x="169" y="109"/>
                </a:lnTo>
                <a:lnTo>
                  <a:pt x="129" y="79"/>
                </a:lnTo>
                <a:lnTo>
                  <a:pt x="10" y="109"/>
                </a:lnTo>
                <a:lnTo>
                  <a:pt x="0" y="49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Freeform 17"/>
          <p:cNvSpPr>
            <a:spLocks/>
          </p:cNvSpPr>
          <p:nvPr/>
        </p:nvSpPr>
        <p:spPr bwMode="auto">
          <a:xfrm>
            <a:off x="7131050" y="2343150"/>
            <a:ext cx="233363" cy="139700"/>
          </a:xfrm>
          <a:custGeom>
            <a:avLst/>
            <a:gdLst>
              <a:gd name="T0" fmla="*/ 0 w 130"/>
              <a:gd name="T1" fmla="*/ 2147483647 h 84"/>
              <a:gd name="T2" fmla="*/ 2147483647 w 130"/>
              <a:gd name="T3" fmla="*/ 2147483647 h 84"/>
              <a:gd name="T4" fmla="*/ 2147483647 w 130"/>
              <a:gd name="T5" fmla="*/ 0 h 84"/>
              <a:gd name="T6" fmla="*/ 2147483647 w 130"/>
              <a:gd name="T7" fmla="*/ 2147483647 h 84"/>
              <a:gd name="T8" fmla="*/ 2147483647 w 130"/>
              <a:gd name="T9" fmla="*/ 2147483647 h 84"/>
              <a:gd name="T10" fmla="*/ 2147483647 w 130"/>
              <a:gd name="T11" fmla="*/ 2147483647 h 84"/>
              <a:gd name="T12" fmla="*/ 2147483647 w 130"/>
              <a:gd name="T13" fmla="*/ 2147483647 h 84"/>
              <a:gd name="T14" fmla="*/ 0 w 130"/>
              <a:gd name="T15" fmla="*/ 2147483647 h 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0"/>
              <a:gd name="T25" fmla="*/ 0 h 84"/>
              <a:gd name="T26" fmla="*/ 130 w 130"/>
              <a:gd name="T27" fmla="*/ 84 h 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0" h="84">
                <a:moveTo>
                  <a:pt x="0" y="62"/>
                </a:moveTo>
                <a:lnTo>
                  <a:pt x="50" y="41"/>
                </a:lnTo>
                <a:lnTo>
                  <a:pt x="99" y="0"/>
                </a:lnTo>
                <a:lnTo>
                  <a:pt x="109" y="10"/>
                </a:lnTo>
                <a:lnTo>
                  <a:pt x="129" y="10"/>
                </a:lnTo>
                <a:lnTo>
                  <a:pt x="79" y="52"/>
                </a:lnTo>
                <a:lnTo>
                  <a:pt x="10" y="83"/>
                </a:lnTo>
                <a:lnTo>
                  <a:pt x="0" y="62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Freeform 18"/>
          <p:cNvSpPr>
            <a:spLocks/>
          </p:cNvSpPr>
          <p:nvPr/>
        </p:nvSpPr>
        <p:spPr bwMode="auto">
          <a:xfrm>
            <a:off x="7275513" y="2230438"/>
            <a:ext cx="111125" cy="84137"/>
          </a:xfrm>
          <a:custGeom>
            <a:avLst/>
            <a:gdLst>
              <a:gd name="T0" fmla="*/ 0 w 61"/>
              <a:gd name="T1" fmla="*/ 2147483647 h 51"/>
              <a:gd name="T2" fmla="*/ 2147483647 w 61"/>
              <a:gd name="T3" fmla="*/ 0 h 51"/>
              <a:gd name="T4" fmla="*/ 2147483647 w 61"/>
              <a:gd name="T5" fmla="*/ 2147483647 h 51"/>
              <a:gd name="T6" fmla="*/ 2147483647 w 61"/>
              <a:gd name="T7" fmla="*/ 2147483647 h 51"/>
              <a:gd name="T8" fmla="*/ 2147483647 w 61"/>
              <a:gd name="T9" fmla="*/ 2147483647 h 51"/>
              <a:gd name="T10" fmla="*/ 2147483647 w 61"/>
              <a:gd name="T11" fmla="*/ 2147483647 h 51"/>
              <a:gd name="T12" fmla="*/ 0 w 61"/>
              <a:gd name="T13" fmla="*/ 2147483647 h 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"/>
              <a:gd name="T22" fmla="*/ 0 h 51"/>
              <a:gd name="T23" fmla="*/ 61 w 61"/>
              <a:gd name="T24" fmla="*/ 51 h 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" h="51">
                <a:moveTo>
                  <a:pt x="0" y="10"/>
                </a:moveTo>
                <a:lnTo>
                  <a:pt x="20" y="0"/>
                </a:lnTo>
                <a:lnTo>
                  <a:pt x="60" y="29"/>
                </a:lnTo>
                <a:lnTo>
                  <a:pt x="50" y="29"/>
                </a:lnTo>
                <a:lnTo>
                  <a:pt x="30" y="29"/>
                </a:lnTo>
                <a:lnTo>
                  <a:pt x="30" y="50"/>
                </a:lnTo>
                <a:lnTo>
                  <a:pt x="0" y="1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Freeform 19"/>
          <p:cNvSpPr>
            <a:spLocks/>
          </p:cNvSpPr>
          <p:nvPr/>
        </p:nvSpPr>
        <p:spPr bwMode="auto">
          <a:xfrm>
            <a:off x="7024688" y="2909888"/>
            <a:ext cx="57150" cy="106362"/>
          </a:xfrm>
          <a:custGeom>
            <a:avLst/>
            <a:gdLst>
              <a:gd name="T0" fmla="*/ 0 w 31"/>
              <a:gd name="T1" fmla="*/ 0 h 63"/>
              <a:gd name="T2" fmla="*/ 2147483647 w 31"/>
              <a:gd name="T3" fmla="*/ 0 h 63"/>
              <a:gd name="T4" fmla="*/ 2147483647 w 31"/>
              <a:gd name="T5" fmla="*/ 2147483647 h 63"/>
              <a:gd name="T6" fmla="*/ 0 w 31"/>
              <a:gd name="T7" fmla="*/ 2147483647 h 63"/>
              <a:gd name="T8" fmla="*/ 0 w 31"/>
              <a:gd name="T9" fmla="*/ 0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63"/>
              <a:gd name="T17" fmla="*/ 31 w 31"/>
              <a:gd name="T18" fmla="*/ 63 h 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63">
                <a:moveTo>
                  <a:pt x="0" y="0"/>
                </a:moveTo>
                <a:lnTo>
                  <a:pt x="30" y="0"/>
                </a:lnTo>
                <a:lnTo>
                  <a:pt x="10" y="62"/>
                </a:lnTo>
                <a:lnTo>
                  <a:pt x="0" y="62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Oval 21"/>
          <p:cNvSpPr>
            <a:spLocks noChangeArrowheads="1"/>
          </p:cNvSpPr>
          <p:nvPr/>
        </p:nvSpPr>
        <p:spPr bwMode="auto">
          <a:xfrm>
            <a:off x="7002463" y="2444750"/>
            <a:ext cx="69850" cy="66675"/>
          </a:xfrm>
          <a:prstGeom prst="ellipse">
            <a:avLst/>
          </a:prstGeom>
          <a:solidFill>
            <a:srgbClr val="CC99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Freeform 22"/>
          <p:cNvSpPr>
            <a:spLocks/>
          </p:cNvSpPr>
          <p:nvPr/>
        </p:nvSpPr>
        <p:spPr bwMode="auto">
          <a:xfrm>
            <a:off x="6494463" y="2684463"/>
            <a:ext cx="587375" cy="231775"/>
          </a:xfrm>
          <a:custGeom>
            <a:avLst/>
            <a:gdLst>
              <a:gd name="T0" fmla="*/ 0 w 328"/>
              <a:gd name="T1" fmla="*/ 2147483647 h 140"/>
              <a:gd name="T2" fmla="*/ 2147483647 w 328"/>
              <a:gd name="T3" fmla="*/ 0 h 140"/>
              <a:gd name="T4" fmla="*/ 2147483647 w 328"/>
              <a:gd name="T5" fmla="*/ 2147483647 h 140"/>
              <a:gd name="T6" fmla="*/ 2147483647 w 328"/>
              <a:gd name="T7" fmla="*/ 2147483647 h 140"/>
              <a:gd name="T8" fmla="*/ 2147483647 w 328"/>
              <a:gd name="T9" fmla="*/ 2147483647 h 140"/>
              <a:gd name="T10" fmla="*/ 2147483647 w 328"/>
              <a:gd name="T11" fmla="*/ 2147483647 h 140"/>
              <a:gd name="T12" fmla="*/ 2147483647 w 328"/>
              <a:gd name="T13" fmla="*/ 2147483647 h 140"/>
              <a:gd name="T14" fmla="*/ 2147483647 w 328"/>
              <a:gd name="T15" fmla="*/ 2147483647 h 140"/>
              <a:gd name="T16" fmla="*/ 2147483647 w 328"/>
              <a:gd name="T17" fmla="*/ 2147483647 h 140"/>
              <a:gd name="T18" fmla="*/ 2147483647 w 328"/>
              <a:gd name="T19" fmla="*/ 2147483647 h 140"/>
              <a:gd name="T20" fmla="*/ 2147483647 w 328"/>
              <a:gd name="T21" fmla="*/ 2147483647 h 140"/>
              <a:gd name="T22" fmla="*/ 2147483647 w 328"/>
              <a:gd name="T23" fmla="*/ 2147483647 h 140"/>
              <a:gd name="T24" fmla="*/ 2147483647 w 328"/>
              <a:gd name="T25" fmla="*/ 2147483647 h 140"/>
              <a:gd name="T26" fmla="*/ 2147483647 w 328"/>
              <a:gd name="T27" fmla="*/ 2147483647 h 140"/>
              <a:gd name="T28" fmla="*/ 2147483647 w 328"/>
              <a:gd name="T29" fmla="*/ 2147483647 h 140"/>
              <a:gd name="T30" fmla="*/ 2147483647 w 328"/>
              <a:gd name="T31" fmla="*/ 2147483647 h 140"/>
              <a:gd name="T32" fmla="*/ 0 w 328"/>
              <a:gd name="T33" fmla="*/ 2147483647 h 1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28"/>
              <a:gd name="T52" fmla="*/ 0 h 140"/>
              <a:gd name="T53" fmla="*/ 328 w 328"/>
              <a:gd name="T54" fmla="*/ 140 h 14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28" h="140">
                <a:moveTo>
                  <a:pt x="0" y="49"/>
                </a:moveTo>
                <a:lnTo>
                  <a:pt x="247" y="0"/>
                </a:lnTo>
                <a:lnTo>
                  <a:pt x="287" y="99"/>
                </a:lnTo>
                <a:lnTo>
                  <a:pt x="327" y="89"/>
                </a:lnTo>
                <a:lnTo>
                  <a:pt x="327" y="139"/>
                </a:lnTo>
                <a:lnTo>
                  <a:pt x="297" y="139"/>
                </a:lnTo>
                <a:lnTo>
                  <a:pt x="267" y="109"/>
                </a:lnTo>
                <a:lnTo>
                  <a:pt x="247" y="69"/>
                </a:lnTo>
                <a:lnTo>
                  <a:pt x="237" y="20"/>
                </a:lnTo>
                <a:lnTo>
                  <a:pt x="228" y="49"/>
                </a:lnTo>
                <a:lnTo>
                  <a:pt x="237" y="129"/>
                </a:lnTo>
                <a:lnTo>
                  <a:pt x="168" y="139"/>
                </a:lnTo>
                <a:lnTo>
                  <a:pt x="168" y="79"/>
                </a:lnTo>
                <a:lnTo>
                  <a:pt x="118" y="59"/>
                </a:lnTo>
                <a:lnTo>
                  <a:pt x="79" y="49"/>
                </a:lnTo>
                <a:lnTo>
                  <a:pt x="10" y="89"/>
                </a:lnTo>
                <a:lnTo>
                  <a:pt x="0" y="49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Freeform 23"/>
          <p:cNvSpPr>
            <a:spLocks/>
          </p:cNvSpPr>
          <p:nvPr/>
        </p:nvSpPr>
        <p:spPr bwMode="auto">
          <a:xfrm>
            <a:off x="2444750" y="1547813"/>
            <a:ext cx="1233488" cy="720725"/>
          </a:xfrm>
          <a:custGeom>
            <a:avLst/>
            <a:gdLst>
              <a:gd name="T0" fmla="*/ 2147483647 w 690"/>
              <a:gd name="T1" fmla="*/ 0 h 432"/>
              <a:gd name="T2" fmla="*/ 2147483647 w 690"/>
              <a:gd name="T3" fmla="*/ 2147483647 h 432"/>
              <a:gd name="T4" fmla="*/ 2147483647 w 690"/>
              <a:gd name="T5" fmla="*/ 2147483647 h 432"/>
              <a:gd name="T6" fmla="*/ 2147483647 w 690"/>
              <a:gd name="T7" fmla="*/ 2147483647 h 432"/>
              <a:gd name="T8" fmla="*/ 2147483647 w 690"/>
              <a:gd name="T9" fmla="*/ 2147483647 h 432"/>
              <a:gd name="T10" fmla="*/ 2147483647 w 690"/>
              <a:gd name="T11" fmla="*/ 2147483647 h 432"/>
              <a:gd name="T12" fmla="*/ 2147483647 w 690"/>
              <a:gd name="T13" fmla="*/ 2147483647 h 432"/>
              <a:gd name="T14" fmla="*/ 2147483647 w 690"/>
              <a:gd name="T15" fmla="*/ 2147483647 h 432"/>
              <a:gd name="T16" fmla="*/ 2147483647 w 690"/>
              <a:gd name="T17" fmla="*/ 2147483647 h 432"/>
              <a:gd name="T18" fmla="*/ 2147483647 w 690"/>
              <a:gd name="T19" fmla="*/ 2147483647 h 432"/>
              <a:gd name="T20" fmla="*/ 2147483647 w 690"/>
              <a:gd name="T21" fmla="*/ 2147483647 h 432"/>
              <a:gd name="T22" fmla="*/ 2147483647 w 690"/>
              <a:gd name="T23" fmla="*/ 2147483647 h 432"/>
              <a:gd name="T24" fmla="*/ 2147483647 w 690"/>
              <a:gd name="T25" fmla="*/ 2147483647 h 432"/>
              <a:gd name="T26" fmla="*/ 2147483647 w 690"/>
              <a:gd name="T27" fmla="*/ 2147483647 h 432"/>
              <a:gd name="T28" fmla="*/ 2147483647 w 690"/>
              <a:gd name="T29" fmla="*/ 2147483647 h 432"/>
              <a:gd name="T30" fmla="*/ 2147483647 w 690"/>
              <a:gd name="T31" fmla="*/ 2147483647 h 432"/>
              <a:gd name="T32" fmla="*/ 2147483647 w 690"/>
              <a:gd name="T33" fmla="*/ 2147483647 h 432"/>
              <a:gd name="T34" fmla="*/ 0 w 690"/>
              <a:gd name="T35" fmla="*/ 2147483647 h 432"/>
              <a:gd name="T36" fmla="*/ 2147483647 w 690"/>
              <a:gd name="T37" fmla="*/ 0 h 43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90"/>
              <a:gd name="T58" fmla="*/ 0 h 432"/>
              <a:gd name="T59" fmla="*/ 690 w 690"/>
              <a:gd name="T60" fmla="*/ 432 h 43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90" h="432">
                <a:moveTo>
                  <a:pt x="10" y="0"/>
                </a:moveTo>
                <a:lnTo>
                  <a:pt x="149" y="20"/>
                </a:lnTo>
                <a:lnTo>
                  <a:pt x="229" y="30"/>
                </a:lnTo>
                <a:lnTo>
                  <a:pt x="339" y="40"/>
                </a:lnTo>
                <a:lnTo>
                  <a:pt x="439" y="49"/>
                </a:lnTo>
                <a:lnTo>
                  <a:pt x="609" y="59"/>
                </a:lnTo>
                <a:lnTo>
                  <a:pt x="689" y="70"/>
                </a:lnTo>
                <a:lnTo>
                  <a:pt x="689" y="421"/>
                </a:lnTo>
                <a:lnTo>
                  <a:pt x="269" y="390"/>
                </a:lnTo>
                <a:lnTo>
                  <a:pt x="260" y="431"/>
                </a:lnTo>
                <a:lnTo>
                  <a:pt x="239" y="410"/>
                </a:lnTo>
                <a:lnTo>
                  <a:pt x="199" y="410"/>
                </a:lnTo>
                <a:lnTo>
                  <a:pt x="149" y="421"/>
                </a:lnTo>
                <a:lnTo>
                  <a:pt x="139" y="361"/>
                </a:lnTo>
                <a:lnTo>
                  <a:pt x="69" y="310"/>
                </a:lnTo>
                <a:lnTo>
                  <a:pt x="79" y="270"/>
                </a:lnTo>
                <a:lnTo>
                  <a:pt x="90" y="230"/>
                </a:lnTo>
                <a:lnTo>
                  <a:pt x="0" y="110"/>
                </a:lnTo>
                <a:lnTo>
                  <a:pt x="10" y="0"/>
                </a:lnTo>
              </a:path>
            </a:pathLst>
          </a:custGeom>
          <a:solidFill>
            <a:srgbClr val="CC99FF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Freeform 24"/>
          <p:cNvSpPr>
            <a:spLocks/>
          </p:cNvSpPr>
          <p:nvPr/>
        </p:nvSpPr>
        <p:spPr bwMode="auto">
          <a:xfrm>
            <a:off x="2838450" y="2181225"/>
            <a:ext cx="839788" cy="649288"/>
          </a:xfrm>
          <a:custGeom>
            <a:avLst/>
            <a:gdLst>
              <a:gd name="T0" fmla="*/ 2147483647 w 470"/>
              <a:gd name="T1" fmla="*/ 0 h 389"/>
              <a:gd name="T2" fmla="*/ 2147483647 w 470"/>
              <a:gd name="T3" fmla="*/ 2147483647 h 389"/>
              <a:gd name="T4" fmla="*/ 0 w 470"/>
              <a:gd name="T5" fmla="*/ 2147483647 h 389"/>
              <a:gd name="T6" fmla="*/ 2147483647 w 470"/>
              <a:gd name="T7" fmla="*/ 2147483647 h 389"/>
              <a:gd name="T8" fmla="*/ 2147483647 w 470"/>
              <a:gd name="T9" fmla="*/ 2147483647 h 389"/>
              <a:gd name="T10" fmla="*/ 2147483647 w 470"/>
              <a:gd name="T11" fmla="*/ 2147483647 h 389"/>
              <a:gd name="T12" fmla="*/ 2147483647 w 470"/>
              <a:gd name="T13" fmla="*/ 0 h 3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0"/>
              <a:gd name="T22" fmla="*/ 0 h 389"/>
              <a:gd name="T23" fmla="*/ 470 w 470"/>
              <a:gd name="T24" fmla="*/ 389 h 3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0" h="389">
                <a:moveTo>
                  <a:pt x="39" y="0"/>
                </a:moveTo>
                <a:lnTo>
                  <a:pt x="30" y="149"/>
                </a:lnTo>
                <a:lnTo>
                  <a:pt x="0" y="348"/>
                </a:lnTo>
                <a:lnTo>
                  <a:pt x="139" y="358"/>
                </a:lnTo>
                <a:lnTo>
                  <a:pt x="459" y="388"/>
                </a:lnTo>
                <a:lnTo>
                  <a:pt x="469" y="39"/>
                </a:lnTo>
                <a:lnTo>
                  <a:pt x="39" y="0"/>
                </a:lnTo>
              </a:path>
            </a:pathLst>
          </a:custGeom>
          <a:solidFill>
            <a:srgbClr val="CC99FF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Freeform 25"/>
          <p:cNvSpPr>
            <a:spLocks/>
          </p:cNvSpPr>
          <p:nvPr/>
        </p:nvSpPr>
        <p:spPr bwMode="auto">
          <a:xfrm>
            <a:off x="2193925" y="1546225"/>
            <a:ext cx="717550" cy="1069975"/>
          </a:xfrm>
          <a:custGeom>
            <a:avLst/>
            <a:gdLst>
              <a:gd name="T0" fmla="*/ 2147483647 w 402"/>
              <a:gd name="T1" fmla="*/ 0 h 642"/>
              <a:gd name="T2" fmla="*/ 2147483647 w 402"/>
              <a:gd name="T3" fmla="*/ 2147483647 h 642"/>
              <a:gd name="T4" fmla="*/ 2147483647 w 402"/>
              <a:gd name="T5" fmla="*/ 2147483647 h 642"/>
              <a:gd name="T6" fmla="*/ 2147483647 w 402"/>
              <a:gd name="T7" fmla="*/ 2147483647 h 642"/>
              <a:gd name="T8" fmla="*/ 2147483647 w 402"/>
              <a:gd name="T9" fmla="*/ 2147483647 h 642"/>
              <a:gd name="T10" fmla="*/ 2147483647 w 402"/>
              <a:gd name="T11" fmla="*/ 2147483647 h 642"/>
              <a:gd name="T12" fmla="*/ 2147483647 w 402"/>
              <a:gd name="T13" fmla="*/ 2147483647 h 642"/>
              <a:gd name="T14" fmla="*/ 0 w 402"/>
              <a:gd name="T15" fmla="*/ 2147483647 h 642"/>
              <a:gd name="T16" fmla="*/ 2147483647 w 402"/>
              <a:gd name="T17" fmla="*/ 2147483647 h 642"/>
              <a:gd name="T18" fmla="*/ 2147483647 w 402"/>
              <a:gd name="T19" fmla="*/ 2147483647 h 642"/>
              <a:gd name="T20" fmla="*/ 2147483647 w 402"/>
              <a:gd name="T21" fmla="*/ 2147483647 h 642"/>
              <a:gd name="T22" fmla="*/ 2147483647 w 402"/>
              <a:gd name="T23" fmla="*/ 2147483647 h 642"/>
              <a:gd name="T24" fmla="*/ 2147483647 w 402"/>
              <a:gd name="T25" fmla="*/ 2147483647 h 642"/>
              <a:gd name="T26" fmla="*/ 2147483647 w 402"/>
              <a:gd name="T27" fmla="*/ 2147483647 h 642"/>
              <a:gd name="T28" fmla="*/ 2147483647 w 402"/>
              <a:gd name="T29" fmla="*/ 2147483647 h 642"/>
              <a:gd name="T30" fmla="*/ 2147483647 w 402"/>
              <a:gd name="T31" fmla="*/ 2147483647 h 642"/>
              <a:gd name="T32" fmla="*/ 2147483647 w 402"/>
              <a:gd name="T33" fmla="*/ 2147483647 h 642"/>
              <a:gd name="T34" fmla="*/ 2147483647 w 402"/>
              <a:gd name="T35" fmla="*/ 2147483647 h 642"/>
              <a:gd name="T36" fmla="*/ 2147483647 w 402"/>
              <a:gd name="T37" fmla="*/ 2147483647 h 642"/>
              <a:gd name="T38" fmla="*/ 2147483647 w 402"/>
              <a:gd name="T39" fmla="*/ 2147483647 h 642"/>
              <a:gd name="T40" fmla="*/ 2147483647 w 402"/>
              <a:gd name="T41" fmla="*/ 0 h 642"/>
              <a:gd name="T42" fmla="*/ 2147483647 w 402"/>
              <a:gd name="T43" fmla="*/ 0 h 64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02"/>
              <a:gd name="T67" fmla="*/ 0 h 642"/>
              <a:gd name="T68" fmla="*/ 402 w 402"/>
              <a:gd name="T69" fmla="*/ 642 h 64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02" h="642">
                <a:moveTo>
                  <a:pt x="100" y="0"/>
                </a:moveTo>
                <a:lnTo>
                  <a:pt x="59" y="250"/>
                </a:lnTo>
                <a:lnTo>
                  <a:pt x="100" y="300"/>
                </a:lnTo>
                <a:lnTo>
                  <a:pt x="40" y="360"/>
                </a:lnTo>
                <a:lnTo>
                  <a:pt x="30" y="401"/>
                </a:lnTo>
                <a:lnTo>
                  <a:pt x="50" y="420"/>
                </a:lnTo>
                <a:lnTo>
                  <a:pt x="30" y="440"/>
                </a:lnTo>
                <a:lnTo>
                  <a:pt x="0" y="581"/>
                </a:lnTo>
                <a:lnTo>
                  <a:pt x="190" y="621"/>
                </a:lnTo>
                <a:lnTo>
                  <a:pt x="370" y="641"/>
                </a:lnTo>
                <a:lnTo>
                  <a:pt x="391" y="510"/>
                </a:lnTo>
                <a:lnTo>
                  <a:pt x="401" y="430"/>
                </a:lnTo>
                <a:lnTo>
                  <a:pt x="381" y="411"/>
                </a:lnTo>
                <a:lnTo>
                  <a:pt x="341" y="411"/>
                </a:lnTo>
                <a:lnTo>
                  <a:pt x="290" y="420"/>
                </a:lnTo>
                <a:lnTo>
                  <a:pt x="280" y="360"/>
                </a:lnTo>
                <a:lnTo>
                  <a:pt x="210" y="310"/>
                </a:lnTo>
                <a:lnTo>
                  <a:pt x="220" y="280"/>
                </a:lnTo>
                <a:lnTo>
                  <a:pt x="230" y="230"/>
                </a:lnTo>
                <a:lnTo>
                  <a:pt x="140" y="110"/>
                </a:lnTo>
                <a:lnTo>
                  <a:pt x="160" y="0"/>
                </a:lnTo>
                <a:lnTo>
                  <a:pt x="100" y="0"/>
                </a:lnTo>
              </a:path>
            </a:pathLst>
          </a:custGeom>
          <a:solidFill>
            <a:srgbClr val="CC99FF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Freeform 26"/>
          <p:cNvSpPr>
            <a:spLocks/>
          </p:cNvSpPr>
          <p:nvPr/>
        </p:nvSpPr>
        <p:spPr bwMode="auto">
          <a:xfrm>
            <a:off x="2406650" y="2573338"/>
            <a:ext cx="658813" cy="790575"/>
          </a:xfrm>
          <a:custGeom>
            <a:avLst/>
            <a:gdLst>
              <a:gd name="T0" fmla="*/ 2147483647 w 369"/>
              <a:gd name="T1" fmla="*/ 0 h 474"/>
              <a:gd name="T2" fmla="*/ 2147483647 w 369"/>
              <a:gd name="T3" fmla="*/ 2147483647 h 474"/>
              <a:gd name="T4" fmla="*/ 2147483647 w 369"/>
              <a:gd name="T5" fmla="*/ 2147483647 h 474"/>
              <a:gd name="T6" fmla="*/ 2147483647 w 369"/>
              <a:gd name="T7" fmla="*/ 2147483647 h 474"/>
              <a:gd name="T8" fmla="*/ 2147483647 w 369"/>
              <a:gd name="T9" fmla="*/ 2147483647 h 474"/>
              <a:gd name="T10" fmla="*/ 0 w 369"/>
              <a:gd name="T11" fmla="*/ 2147483647 h 474"/>
              <a:gd name="T12" fmla="*/ 2147483647 w 369"/>
              <a:gd name="T13" fmla="*/ 2147483647 h 474"/>
              <a:gd name="T14" fmla="*/ 2147483647 w 369"/>
              <a:gd name="T15" fmla="*/ 0 h 47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9"/>
              <a:gd name="T25" fmla="*/ 0 h 474"/>
              <a:gd name="T26" fmla="*/ 369 w 369"/>
              <a:gd name="T27" fmla="*/ 474 h 47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9" h="474">
                <a:moveTo>
                  <a:pt x="69" y="0"/>
                </a:moveTo>
                <a:lnTo>
                  <a:pt x="248" y="20"/>
                </a:lnTo>
                <a:lnTo>
                  <a:pt x="238" y="110"/>
                </a:lnTo>
                <a:lnTo>
                  <a:pt x="368" y="121"/>
                </a:lnTo>
                <a:lnTo>
                  <a:pt x="338" y="473"/>
                </a:lnTo>
                <a:lnTo>
                  <a:pt x="0" y="442"/>
                </a:lnTo>
                <a:lnTo>
                  <a:pt x="40" y="211"/>
                </a:lnTo>
                <a:lnTo>
                  <a:pt x="69" y="0"/>
                </a:lnTo>
              </a:path>
            </a:pathLst>
          </a:custGeom>
          <a:solidFill>
            <a:srgbClr val="CC99FF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Freeform 27"/>
          <p:cNvSpPr>
            <a:spLocks/>
          </p:cNvSpPr>
          <p:nvPr/>
        </p:nvSpPr>
        <p:spPr bwMode="auto">
          <a:xfrm>
            <a:off x="3671888" y="1665288"/>
            <a:ext cx="841375" cy="449262"/>
          </a:xfrm>
          <a:custGeom>
            <a:avLst/>
            <a:gdLst>
              <a:gd name="T0" fmla="*/ 0 w 470"/>
              <a:gd name="T1" fmla="*/ 0 h 271"/>
              <a:gd name="T2" fmla="*/ 2147483647 w 470"/>
              <a:gd name="T3" fmla="*/ 2147483647 h 271"/>
              <a:gd name="T4" fmla="*/ 2147483647 w 470"/>
              <a:gd name="T5" fmla="*/ 2147483647 h 271"/>
              <a:gd name="T6" fmla="*/ 2147483647 w 470"/>
              <a:gd name="T7" fmla="*/ 2147483647 h 271"/>
              <a:gd name="T8" fmla="*/ 2147483647 w 470"/>
              <a:gd name="T9" fmla="*/ 2147483647 h 271"/>
              <a:gd name="T10" fmla="*/ 2147483647 w 470"/>
              <a:gd name="T11" fmla="*/ 2147483647 h 271"/>
              <a:gd name="T12" fmla="*/ 2147483647 w 470"/>
              <a:gd name="T13" fmla="*/ 2147483647 h 271"/>
              <a:gd name="T14" fmla="*/ 0 w 470"/>
              <a:gd name="T15" fmla="*/ 2147483647 h 271"/>
              <a:gd name="T16" fmla="*/ 0 w 470"/>
              <a:gd name="T17" fmla="*/ 0 h 2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0"/>
              <a:gd name="T28" fmla="*/ 0 h 271"/>
              <a:gd name="T29" fmla="*/ 470 w 470"/>
              <a:gd name="T30" fmla="*/ 271 h 2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0" h="271">
                <a:moveTo>
                  <a:pt x="0" y="0"/>
                </a:moveTo>
                <a:lnTo>
                  <a:pt x="389" y="10"/>
                </a:lnTo>
                <a:lnTo>
                  <a:pt x="419" y="90"/>
                </a:lnTo>
                <a:lnTo>
                  <a:pt x="449" y="149"/>
                </a:lnTo>
                <a:lnTo>
                  <a:pt x="469" y="250"/>
                </a:lnTo>
                <a:lnTo>
                  <a:pt x="459" y="270"/>
                </a:lnTo>
                <a:lnTo>
                  <a:pt x="309" y="270"/>
                </a:lnTo>
                <a:lnTo>
                  <a:pt x="0" y="260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Freeform 28"/>
          <p:cNvSpPr>
            <a:spLocks/>
          </p:cNvSpPr>
          <p:nvPr/>
        </p:nvSpPr>
        <p:spPr bwMode="auto">
          <a:xfrm>
            <a:off x="3649663" y="2098675"/>
            <a:ext cx="879475" cy="531813"/>
          </a:xfrm>
          <a:custGeom>
            <a:avLst/>
            <a:gdLst>
              <a:gd name="T0" fmla="*/ 2147483647 w 492"/>
              <a:gd name="T1" fmla="*/ 0 h 320"/>
              <a:gd name="T2" fmla="*/ 2147483647 w 492"/>
              <a:gd name="T3" fmla="*/ 2147483647 h 320"/>
              <a:gd name="T4" fmla="*/ 0 w 492"/>
              <a:gd name="T5" fmla="*/ 2147483647 h 320"/>
              <a:gd name="T6" fmla="*/ 2147483647 w 492"/>
              <a:gd name="T7" fmla="*/ 2147483647 h 320"/>
              <a:gd name="T8" fmla="*/ 2147483647 w 492"/>
              <a:gd name="T9" fmla="*/ 2147483647 h 320"/>
              <a:gd name="T10" fmla="*/ 2147483647 w 492"/>
              <a:gd name="T11" fmla="*/ 2147483647 h 320"/>
              <a:gd name="T12" fmla="*/ 2147483647 w 492"/>
              <a:gd name="T13" fmla="*/ 2147483647 h 320"/>
              <a:gd name="T14" fmla="*/ 2147483647 w 492"/>
              <a:gd name="T15" fmla="*/ 2147483647 h 320"/>
              <a:gd name="T16" fmla="*/ 2147483647 w 492"/>
              <a:gd name="T17" fmla="*/ 2147483647 h 320"/>
              <a:gd name="T18" fmla="*/ 2147483647 w 492"/>
              <a:gd name="T19" fmla="*/ 2147483647 h 320"/>
              <a:gd name="T20" fmla="*/ 2147483647 w 492"/>
              <a:gd name="T21" fmla="*/ 2147483647 h 320"/>
              <a:gd name="T22" fmla="*/ 2147483647 w 492"/>
              <a:gd name="T23" fmla="*/ 2147483647 h 320"/>
              <a:gd name="T24" fmla="*/ 2147483647 w 492"/>
              <a:gd name="T25" fmla="*/ 2147483647 h 320"/>
              <a:gd name="T26" fmla="*/ 2147483647 w 492"/>
              <a:gd name="T27" fmla="*/ 0 h 32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92"/>
              <a:gd name="T43" fmla="*/ 0 h 320"/>
              <a:gd name="T44" fmla="*/ 492 w 492"/>
              <a:gd name="T45" fmla="*/ 320 h 32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92" h="320">
                <a:moveTo>
                  <a:pt x="10" y="0"/>
                </a:moveTo>
                <a:lnTo>
                  <a:pt x="10" y="129"/>
                </a:lnTo>
                <a:lnTo>
                  <a:pt x="0" y="268"/>
                </a:lnTo>
                <a:lnTo>
                  <a:pt x="361" y="279"/>
                </a:lnTo>
                <a:lnTo>
                  <a:pt x="390" y="299"/>
                </a:lnTo>
                <a:lnTo>
                  <a:pt x="421" y="268"/>
                </a:lnTo>
                <a:lnTo>
                  <a:pt x="491" y="319"/>
                </a:lnTo>
                <a:lnTo>
                  <a:pt x="481" y="268"/>
                </a:lnTo>
                <a:lnTo>
                  <a:pt x="481" y="219"/>
                </a:lnTo>
                <a:lnTo>
                  <a:pt x="491" y="79"/>
                </a:lnTo>
                <a:lnTo>
                  <a:pt x="460" y="50"/>
                </a:lnTo>
                <a:lnTo>
                  <a:pt x="470" y="10"/>
                </a:lnTo>
                <a:lnTo>
                  <a:pt x="240" y="10"/>
                </a:lnTo>
                <a:lnTo>
                  <a:pt x="10" y="0"/>
                </a:lnTo>
              </a:path>
            </a:pathLst>
          </a:custGeom>
          <a:solidFill>
            <a:srgbClr val="CC99FF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Freeform 29"/>
          <p:cNvSpPr>
            <a:spLocks/>
          </p:cNvSpPr>
          <p:nvPr/>
        </p:nvSpPr>
        <p:spPr bwMode="auto">
          <a:xfrm>
            <a:off x="3638550" y="2547938"/>
            <a:ext cx="1031875" cy="428625"/>
          </a:xfrm>
          <a:custGeom>
            <a:avLst/>
            <a:gdLst>
              <a:gd name="T0" fmla="*/ 2147483647 w 578"/>
              <a:gd name="T1" fmla="*/ 0 h 257"/>
              <a:gd name="T2" fmla="*/ 0 w 578"/>
              <a:gd name="T3" fmla="*/ 2147483647 h 257"/>
              <a:gd name="T4" fmla="*/ 2147483647 w 578"/>
              <a:gd name="T5" fmla="*/ 2147483647 h 257"/>
              <a:gd name="T6" fmla="*/ 2147483647 w 578"/>
              <a:gd name="T7" fmla="*/ 2147483647 h 257"/>
              <a:gd name="T8" fmla="*/ 2147483647 w 578"/>
              <a:gd name="T9" fmla="*/ 2147483647 h 257"/>
              <a:gd name="T10" fmla="*/ 2147483647 w 578"/>
              <a:gd name="T11" fmla="*/ 2147483647 h 257"/>
              <a:gd name="T12" fmla="*/ 2147483647 w 578"/>
              <a:gd name="T13" fmla="*/ 2147483647 h 257"/>
              <a:gd name="T14" fmla="*/ 2147483647 w 578"/>
              <a:gd name="T15" fmla="*/ 2147483647 h 257"/>
              <a:gd name="T16" fmla="*/ 2147483647 w 578"/>
              <a:gd name="T17" fmla="*/ 2147483647 h 257"/>
              <a:gd name="T18" fmla="*/ 2147483647 w 578"/>
              <a:gd name="T19" fmla="*/ 2147483647 h 257"/>
              <a:gd name="T20" fmla="*/ 2147483647 w 578"/>
              <a:gd name="T21" fmla="*/ 0 h 257"/>
              <a:gd name="T22" fmla="*/ 2147483647 w 578"/>
              <a:gd name="T23" fmla="*/ 2147483647 h 257"/>
              <a:gd name="T24" fmla="*/ 2147483647 w 578"/>
              <a:gd name="T25" fmla="*/ 2147483647 h 257"/>
              <a:gd name="T26" fmla="*/ 2147483647 w 578"/>
              <a:gd name="T27" fmla="*/ 0 h 257"/>
              <a:gd name="T28" fmla="*/ 2147483647 w 578"/>
              <a:gd name="T29" fmla="*/ 0 h 25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78"/>
              <a:gd name="T46" fmla="*/ 0 h 257"/>
              <a:gd name="T47" fmla="*/ 578 w 578"/>
              <a:gd name="T48" fmla="*/ 257 h 25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78" h="257">
                <a:moveTo>
                  <a:pt x="10" y="0"/>
                </a:moveTo>
                <a:lnTo>
                  <a:pt x="0" y="167"/>
                </a:lnTo>
                <a:lnTo>
                  <a:pt x="129" y="167"/>
                </a:lnTo>
                <a:lnTo>
                  <a:pt x="129" y="256"/>
                </a:lnTo>
                <a:lnTo>
                  <a:pt x="308" y="256"/>
                </a:lnTo>
                <a:lnTo>
                  <a:pt x="467" y="246"/>
                </a:lnTo>
                <a:lnTo>
                  <a:pt x="577" y="256"/>
                </a:lnTo>
                <a:lnTo>
                  <a:pt x="547" y="177"/>
                </a:lnTo>
                <a:lnTo>
                  <a:pt x="517" y="108"/>
                </a:lnTo>
                <a:lnTo>
                  <a:pt x="497" y="39"/>
                </a:lnTo>
                <a:lnTo>
                  <a:pt x="428" y="0"/>
                </a:lnTo>
                <a:lnTo>
                  <a:pt x="397" y="19"/>
                </a:lnTo>
                <a:lnTo>
                  <a:pt x="358" y="9"/>
                </a:lnTo>
                <a:lnTo>
                  <a:pt x="208" y="0"/>
                </a:lnTo>
                <a:lnTo>
                  <a:pt x="10" y="0"/>
                </a:lnTo>
              </a:path>
            </a:pathLst>
          </a:custGeom>
          <a:solidFill>
            <a:srgbClr val="CC99FF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Freeform 30"/>
          <p:cNvSpPr>
            <a:spLocks/>
          </p:cNvSpPr>
          <p:nvPr/>
        </p:nvSpPr>
        <p:spPr bwMode="auto">
          <a:xfrm>
            <a:off x="3868738" y="2955925"/>
            <a:ext cx="914400" cy="441325"/>
          </a:xfrm>
          <a:custGeom>
            <a:avLst/>
            <a:gdLst>
              <a:gd name="T0" fmla="*/ 0 w 512"/>
              <a:gd name="T1" fmla="*/ 0 h 264"/>
              <a:gd name="T2" fmla="*/ 0 w 512"/>
              <a:gd name="T3" fmla="*/ 2147483647 h 264"/>
              <a:gd name="T4" fmla="*/ 0 w 512"/>
              <a:gd name="T5" fmla="*/ 2147483647 h 264"/>
              <a:gd name="T6" fmla="*/ 2147483647 w 512"/>
              <a:gd name="T7" fmla="*/ 2147483647 h 264"/>
              <a:gd name="T8" fmla="*/ 2147483647 w 512"/>
              <a:gd name="T9" fmla="*/ 2147483647 h 264"/>
              <a:gd name="T10" fmla="*/ 2147483647 w 512"/>
              <a:gd name="T11" fmla="*/ 2147483647 h 264"/>
              <a:gd name="T12" fmla="*/ 2147483647 w 512"/>
              <a:gd name="T13" fmla="*/ 2147483647 h 264"/>
              <a:gd name="T14" fmla="*/ 2147483647 w 512"/>
              <a:gd name="T15" fmla="*/ 2147483647 h 264"/>
              <a:gd name="T16" fmla="*/ 2147483647 w 512"/>
              <a:gd name="T17" fmla="*/ 0 h 264"/>
              <a:gd name="T18" fmla="*/ 2147483647 w 512"/>
              <a:gd name="T19" fmla="*/ 0 h 264"/>
              <a:gd name="T20" fmla="*/ 0 w 512"/>
              <a:gd name="T21" fmla="*/ 0 h 2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12"/>
              <a:gd name="T34" fmla="*/ 0 h 264"/>
              <a:gd name="T35" fmla="*/ 512 w 512"/>
              <a:gd name="T36" fmla="*/ 264 h 2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12" h="264">
                <a:moveTo>
                  <a:pt x="0" y="0"/>
                </a:moveTo>
                <a:lnTo>
                  <a:pt x="0" y="151"/>
                </a:lnTo>
                <a:lnTo>
                  <a:pt x="0" y="263"/>
                </a:lnTo>
                <a:lnTo>
                  <a:pt x="511" y="263"/>
                </a:lnTo>
                <a:lnTo>
                  <a:pt x="501" y="131"/>
                </a:lnTo>
                <a:lnTo>
                  <a:pt x="501" y="80"/>
                </a:lnTo>
                <a:lnTo>
                  <a:pt x="460" y="40"/>
                </a:lnTo>
                <a:lnTo>
                  <a:pt x="470" y="20"/>
                </a:lnTo>
                <a:lnTo>
                  <a:pt x="451" y="0"/>
                </a:lnTo>
                <a:lnTo>
                  <a:pt x="220" y="0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Freeform 31"/>
          <p:cNvSpPr>
            <a:spLocks/>
          </p:cNvSpPr>
          <p:nvPr/>
        </p:nvSpPr>
        <p:spPr bwMode="auto">
          <a:xfrm>
            <a:off x="3746500" y="3397250"/>
            <a:ext cx="1049338" cy="468313"/>
          </a:xfrm>
          <a:custGeom>
            <a:avLst/>
            <a:gdLst>
              <a:gd name="T0" fmla="*/ 0 w 588"/>
              <a:gd name="T1" fmla="*/ 0 h 282"/>
              <a:gd name="T2" fmla="*/ 0 w 588"/>
              <a:gd name="T3" fmla="*/ 2147483647 h 282"/>
              <a:gd name="T4" fmla="*/ 2147483647 w 588"/>
              <a:gd name="T5" fmla="*/ 2147483647 h 282"/>
              <a:gd name="T6" fmla="*/ 2147483647 w 588"/>
              <a:gd name="T7" fmla="*/ 2147483647 h 282"/>
              <a:gd name="T8" fmla="*/ 2147483647 w 588"/>
              <a:gd name="T9" fmla="*/ 2147483647 h 282"/>
              <a:gd name="T10" fmla="*/ 2147483647 w 588"/>
              <a:gd name="T11" fmla="*/ 2147483647 h 282"/>
              <a:gd name="T12" fmla="*/ 2147483647 w 588"/>
              <a:gd name="T13" fmla="*/ 2147483647 h 282"/>
              <a:gd name="T14" fmla="*/ 2147483647 w 588"/>
              <a:gd name="T15" fmla="*/ 2147483647 h 282"/>
              <a:gd name="T16" fmla="*/ 2147483647 w 588"/>
              <a:gd name="T17" fmla="*/ 2147483647 h 282"/>
              <a:gd name="T18" fmla="*/ 2147483647 w 588"/>
              <a:gd name="T19" fmla="*/ 2147483647 h 282"/>
              <a:gd name="T20" fmla="*/ 2147483647 w 588"/>
              <a:gd name="T21" fmla="*/ 2147483647 h 282"/>
              <a:gd name="T22" fmla="*/ 2147483647 w 588"/>
              <a:gd name="T23" fmla="*/ 0 h 282"/>
              <a:gd name="T24" fmla="*/ 0 w 588"/>
              <a:gd name="T25" fmla="*/ 0 h 2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88"/>
              <a:gd name="T40" fmla="*/ 0 h 282"/>
              <a:gd name="T41" fmla="*/ 588 w 588"/>
              <a:gd name="T42" fmla="*/ 282 h 28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88" h="282">
                <a:moveTo>
                  <a:pt x="0" y="0"/>
                </a:moveTo>
                <a:lnTo>
                  <a:pt x="0" y="49"/>
                </a:lnTo>
                <a:lnTo>
                  <a:pt x="209" y="49"/>
                </a:lnTo>
                <a:lnTo>
                  <a:pt x="209" y="221"/>
                </a:lnTo>
                <a:lnTo>
                  <a:pt x="318" y="260"/>
                </a:lnTo>
                <a:lnTo>
                  <a:pt x="348" y="250"/>
                </a:lnTo>
                <a:lnTo>
                  <a:pt x="418" y="281"/>
                </a:lnTo>
                <a:lnTo>
                  <a:pt x="458" y="281"/>
                </a:lnTo>
                <a:lnTo>
                  <a:pt x="547" y="250"/>
                </a:lnTo>
                <a:lnTo>
                  <a:pt x="587" y="281"/>
                </a:lnTo>
                <a:lnTo>
                  <a:pt x="587" y="100"/>
                </a:lnTo>
                <a:lnTo>
                  <a:pt x="57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Freeform 32"/>
          <p:cNvSpPr>
            <a:spLocks/>
          </p:cNvSpPr>
          <p:nvPr/>
        </p:nvSpPr>
        <p:spPr bwMode="auto">
          <a:xfrm>
            <a:off x="4781550" y="3411538"/>
            <a:ext cx="606425" cy="515937"/>
          </a:xfrm>
          <a:custGeom>
            <a:avLst/>
            <a:gdLst>
              <a:gd name="T0" fmla="*/ 0 w 340"/>
              <a:gd name="T1" fmla="*/ 2147483647 h 311"/>
              <a:gd name="T2" fmla="*/ 2147483647 w 340"/>
              <a:gd name="T3" fmla="*/ 2147483647 h 311"/>
              <a:gd name="T4" fmla="*/ 2147483647 w 340"/>
              <a:gd name="T5" fmla="*/ 0 h 311"/>
              <a:gd name="T6" fmla="*/ 2147483647 w 340"/>
              <a:gd name="T7" fmla="*/ 2147483647 h 311"/>
              <a:gd name="T8" fmla="*/ 2147483647 w 340"/>
              <a:gd name="T9" fmla="*/ 2147483647 h 311"/>
              <a:gd name="T10" fmla="*/ 2147483647 w 340"/>
              <a:gd name="T11" fmla="*/ 2147483647 h 311"/>
              <a:gd name="T12" fmla="*/ 2147483647 w 340"/>
              <a:gd name="T13" fmla="*/ 2147483647 h 311"/>
              <a:gd name="T14" fmla="*/ 2147483647 w 340"/>
              <a:gd name="T15" fmla="*/ 2147483647 h 311"/>
              <a:gd name="T16" fmla="*/ 2147483647 w 340"/>
              <a:gd name="T17" fmla="*/ 2147483647 h 311"/>
              <a:gd name="T18" fmla="*/ 2147483647 w 340"/>
              <a:gd name="T19" fmla="*/ 2147483647 h 311"/>
              <a:gd name="T20" fmla="*/ 2147483647 w 340"/>
              <a:gd name="T21" fmla="*/ 2147483647 h 311"/>
              <a:gd name="T22" fmla="*/ 2147483647 w 340"/>
              <a:gd name="T23" fmla="*/ 2147483647 h 311"/>
              <a:gd name="T24" fmla="*/ 2147483647 w 340"/>
              <a:gd name="T25" fmla="*/ 2147483647 h 311"/>
              <a:gd name="T26" fmla="*/ 2147483647 w 340"/>
              <a:gd name="T27" fmla="*/ 2147483647 h 311"/>
              <a:gd name="T28" fmla="*/ 2147483647 w 340"/>
              <a:gd name="T29" fmla="*/ 2147483647 h 311"/>
              <a:gd name="T30" fmla="*/ 0 w 340"/>
              <a:gd name="T31" fmla="*/ 2147483647 h 31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0"/>
              <a:gd name="T49" fmla="*/ 0 h 311"/>
              <a:gd name="T50" fmla="*/ 340 w 340"/>
              <a:gd name="T51" fmla="*/ 311 h 31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0" h="311">
                <a:moveTo>
                  <a:pt x="0" y="30"/>
                </a:moveTo>
                <a:lnTo>
                  <a:pt x="139" y="10"/>
                </a:lnTo>
                <a:lnTo>
                  <a:pt x="298" y="0"/>
                </a:lnTo>
                <a:lnTo>
                  <a:pt x="289" y="39"/>
                </a:lnTo>
                <a:lnTo>
                  <a:pt x="329" y="30"/>
                </a:lnTo>
                <a:lnTo>
                  <a:pt x="339" y="59"/>
                </a:lnTo>
                <a:lnTo>
                  <a:pt x="298" y="80"/>
                </a:lnTo>
                <a:lnTo>
                  <a:pt x="309" y="129"/>
                </a:lnTo>
                <a:lnTo>
                  <a:pt x="269" y="199"/>
                </a:lnTo>
                <a:lnTo>
                  <a:pt x="239" y="250"/>
                </a:lnTo>
                <a:lnTo>
                  <a:pt x="259" y="300"/>
                </a:lnTo>
                <a:lnTo>
                  <a:pt x="49" y="310"/>
                </a:lnTo>
                <a:lnTo>
                  <a:pt x="49" y="279"/>
                </a:lnTo>
                <a:lnTo>
                  <a:pt x="10" y="270"/>
                </a:lnTo>
                <a:lnTo>
                  <a:pt x="10" y="80"/>
                </a:lnTo>
                <a:lnTo>
                  <a:pt x="0" y="30"/>
                </a:lnTo>
              </a:path>
            </a:pathLst>
          </a:custGeom>
          <a:solidFill>
            <a:srgbClr val="000000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Freeform 33"/>
          <p:cNvSpPr>
            <a:spLocks/>
          </p:cNvSpPr>
          <p:nvPr/>
        </p:nvSpPr>
        <p:spPr bwMode="auto">
          <a:xfrm>
            <a:off x="4862513" y="3906838"/>
            <a:ext cx="736600" cy="557212"/>
          </a:xfrm>
          <a:custGeom>
            <a:avLst/>
            <a:gdLst>
              <a:gd name="T0" fmla="*/ 0 w 412"/>
              <a:gd name="T1" fmla="*/ 2147483647 h 334"/>
              <a:gd name="T2" fmla="*/ 2147483647 w 412"/>
              <a:gd name="T3" fmla="*/ 0 h 334"/>
              <a:gd name="T4" fmla="*/ 2147483647 w 412"/>
              <a:gd name="T5" fmla="*/ 2147483647 h 334"/>
              <a:gd name="T6" fmla="*/ 2147483647 w 412"/>
              <a:gd name="T7" fmla="*/ 2147483647 h 334"/>
              <a:gd name="T8" fmla="*/ 2147483647 w 412"/>
              <a:gd name="T9" fmla="*/ 2147483647 h 334"/>
              <a:gd name="T10" fmla="*/ 2147483647 w 412"/>
              <a:gd name="T11" fmla="*/ 2147483647 h 334"/>
              <a:gd name="T12" fmla="*/ 2147483647 w 412"/>
              <a:gd name="T13" fmla="*/ 2147483647 h 334"/>
              <a:gd name="T14" fmla="*/ 2147483647 w 412"/>
              <a:gd name="T15" fmla="*/ 2147483647 h 334"/>
              <a:gd name="T16" fmla="*/ 2147483647 w 412"/>
              <a:gd name="T17" fmla="*/ 2147483647 h 334"/>
              <a:gd name="T18" fmla="*/ 2147483647 w 412"/>
              <a:gd name="T19" fmla="*/ 2147483647 h 334"/>
              <a:gd name="T20" fmla="*/ 2147483647 w 412"/>
              <a:gd name="T21" fmla="*/ 2147483647 h 334"/>
              <a:gd name="T22" fmla="*/ 2147483647 w 412"/>
              <a:gd name="T23" fmla="*/ 2147483647 h 334"/>
              <a:gd name="T24" fmla="*/ 2147483647 w 412"/>
              <a:gd name="T25" fmla="*/ 2147483647 h 334"/>
              <a:gd name="T26" fmla="*/ 2147483647 w 412"/>
              <a:gd name="T27" fmla="*/ 2147483647 h 334"/>
              <a:gd name="T28" fmla="*/ 2147483647 w 412"/>
              <a:gd name="T29" fmla="*/ 2147483647 h 334"/>
              <a:gd name="T30" fmla="*/ 2147483647 w 412"/>
              <a:gd name="T31" fmla="*/ 2147483647 h 334"/>
              <a:gd name="T32" fmla="*/ 2147483647 w 412"/>
              <a:gd name="T33" fmla="*/ 2147483647 h 334"/>
              <a:gd name="T34" fmla="*/ 2147483647 w 412"/>
              <a:gd name="T35" fmla="*/ 2147483647 h 334"/>
              <a:gd name="T36" fmla="*/ 2147483647 w 412"/>
              <a:gd name="T37" fmla="*/ 2147483647 h 334"/>
              <a:gd name="T38" fmla="*/ 2147483647 w 412"/>
              <a:gd name="T39" fmla="*/ 2147483647 h 334"/>
              <a:gd name="T40" fmla="*/ 2147483647 w 412"/>
              <a:gd name="T41" fmla="*/ 2147483647 h 334"/>
              <a:gd name="T42" fmla="*/ 2147483647 w 412"/>
              <a:gd name="T43" fmla="*/ 2147483647 h 334"/>
              <a:gd name="T44" fmla="*/ 2147483647 w 412"/>
              <a:gd name="T45" fmla="*/ 2147483647 h 334"/>
              <a:gd name="T46" fmla="*/ 2147483647 w 412"/>
              <a:gd name="T47" fmla="*/ 2147483647 h 334"/>
              <a:gd name="T48" fmla="*/ 2147483647 w 412"/>
              <a:gd name="T49" fmla="*/ 2147483647 h 334"/>
              <a:gd name="T50" fmla="*/ 2147483647 w 412"/>
              <a:gd name="T51" fmla="*/ 2147483647 h 334"/>
              <a:gd name="T52" fmla="*/ 2147483647 w 412"/>
              <a:gd name="T53" fmla="*/ 2147483647 h 334"/>
              <a:gd name="T54" fmla="*/ 2147483647 w 412"/>
              <a:gd name="T55" fmla="*/ 2147483647 h 334"/>
              <a:gd name="T56" fmla="*/ 2147483647 w 412"/>
              <a:gd name="T57" fmla="*/ 2147483647 h 334"/>
              <a:gd name="T58" fmla="*/ 2147483647 w 412"/>
              <a:gd name="T59" fmla="*/ 2147483647 h 334"/>
              <a:gd name="T60" fmla="*/ 2147483647 w 412"/>
              <a:gd name="T61" fmla="*/ 2147483647 h 334"/>
              <a:gd name="T62" fmla="*/ 2147483647 w 412"/>
              <a:gd name="T63" fmla="*/ 2147483647 h 334"/>
              <a:gd name="T64" fmla="*/ 2147483647 w 412"/>
              <a:gd name="T65" fmla="*/ 2147483647 h 334"/>
              <a:gd name="T66" fmla="*/ 0 w 412"/>
              <a:gd name="T67" fmla="*/ 2147483647 h 334"/>
              <a:gd name="T68" fmla="*/ 0 w 412"/>
              <a:gd name="T69" fmla="*/ 2147483647 h 33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12"/>
              <a:gd name="T106" fmla="*/ 0 h 334"/>
              <a:gd name="T107" fmla="*/ 412 w 412"/>
              <a:gd name="T108" fmla="*/ 334 h 33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12" h="334">
                <a:moveTo>
                  <a:pt x="0" y="10"/>
                </a:moveTo>
                <a:lnTo>
                  <a:pt x="210" y="0"/>
                </a:lnTo>
                <a:lnTo>
                  <a:pt x="240" y="70"/>
                </a:lnTo>
                <a:lnTo>
                  <a:pt x="210" y="151"/>
                </a:lnTo>
                <a:lnTo>
                  <a:pt x="200" y="181"/>
                </a:lnTo>
                <a:lnTo>
                  <a:pt x="341" y="171"/>
                </a:lnTo>
                <a:lnTo>
                  <a:pt x="351" y="221"/>
                </a:lnTo>
                <a:lnTo>
                  <a:pt x="310" y="221"/>
                </a:lnTo>
                <a:lnTo>
                  <a:pt x="290" y="242"/>
                </a:lnTo>
                <a:lnTo>
                  <a:pt x="310" y="252"/>
                </a:lnTo>
                <a:lnTo>
                  <a:pt x="351" y="242"/>
                </a:lnTo>
                <a:lnTo>
                  <a:pt x="351" y="262"/>
                </a:lnTo>
                <a:lnTo>
                  <a:pt x="370" y="242"/>
                </a:lnTo>
                <a:lnTo>
                  <a:pt x="380" y="242"/>
                </a:lnTo>
                <a:lnTo>
                  <a:pt x="370" y="283"/>
                </a:lnTo>
                <a:lnTo>
                  <a:pt x="401" y="292"/>
                </a:lnTo>
                <a:lnTo>
                  <a:pt x="411" y="323"/>
                </a:lnTo>
                <a:lnTo>
                  <a:pt x="401" y="323"/>
                </a:lnTo>
                <a:lnTo>
                  <a:pt x="370" y="312"/>
                </a:lnTo>
                <a:lnTo>
                  <a:pt x="341" y="302"/>
                </a:lnTo>
                <a:lnTo>
                  <a:pt x="341" y="333"/>
                </a:lnTo>
                <a:lnTo>
                  <a:pt x="321" y="333"/>
                </a:lnTo>
                <a:lnTo>
                  <a:pt x="310" y="302"/>
                </a:lnTo>
                <a:lnTo>
                  <a:pt x="300" y="323"/>
                </a:lnTo>
                <a:lnTo>
                  <a:pt x="240" y="323"/>
                </a:lnTo>
                <a:lnTo>
                  <a:pt x="240" y="302"/>
                </a:lnTo>
                <a:lnTo>
                  <a:pt x="220" y="283"/>
                </a:lnTo>
                <a:lnTo>
                  <a:pt x="170" y="283"/>
                </a:lnTo>
                <a:lnTo>
                  <a:pt x="210" y="302"/>
                </a:lnTo>
                <a:lnTo>
                  <a:pt x="160" y="312"/>
                </a:lnTo>
                <a:lnTo>
                  <a:pt x="69" y="302"/>
                </a:lnTo>
                <a:lnTo>
                  <a:pt x="40" y="302"/>
                </a:lnTo>
                <a:lnTo>
                  <a:pt x="50" y="192"/>
                </a:lnTo>
                <a:lnTo>
                  <a:pt x="0" y="111"/>
                </a:lnTo>
                <a:lnTo>
                  <a:pt x="0" y="10"/>
                </a:lnTo>
              </a:path>
            </a:pathLst>
          </a:custGeom>
          <a:solidFill>
            <a:srgbClr val="000000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Freeform 35"/>
          <p:cNvSpPr>
            <a:spLocks/>
          </p:cNvSpPr>
          <p:nvPr/>
        </p:nvSpPr>
        <p:spPr bwMode="auto">
          <a:xfrm>
            <a:off x="4511675" y="2444750"/>
            <a:ext cx="711200" cy="431800"/>
          </a:xfrm>
          <a:custGeom>
            <a:avLst/>
            <a:gdLst>
              <a:gd name="T0" fmla="*/ 0 w 399"/>
              <a:gd name="T1" fmla="*/ 2147483647 h 259"/>
              <a:gd name="T2" fmla="*/ 0 w 399"/>
              <a:gd name="T3" fmla="*/ 2147483647 h 259"/>
              <a:gd name="T4" fmla="*/ 2147483647 w 399"/>
              <a:gd name="T5" fmla="*/ 2147483647 h 259"/>
              <a:gd name="T6" fmla="*/ 2147483647 w 399"/>
              <a:gd name="T7" fmla="*/ 2147483647 h 259"/>
              <a:gd name="T8" fmla="*/ 2147483647 w 399"/>
              <a:gd name="T9" fmla="*/ 2147483647 h 259"/>
              <a:gd name="T10" fmla="*/ 2147483647 w 399"/>
              <a:gd name="T11" fmla="*/ 2147483647 h 259"/>
              <a:gd name="T12" fmla="*/ 2147483647 w 399"/>
              <a:gd name="T13" fmla="*/ 2147483647 h 259"/>
              <a:gd name="T14" fmla="*/ 2147483647 w 399"/>
              <a:gd name="T15" fmla="*/ 2147483647 h 259"/>
              <a:gd name="T16" fmla="*/ 2147483647 w 399"/>
              <a:gd name="T17" fmla="*/ 2147483647 h 259"/>
              <a:gd name="T18" fmla="*/ 2147483647 w 399"/>
              <a:gd name="T19" fmla="*/ 2147483647 h 259"/>
              <a:gd name="T20" fmla="*/ 2147483647 w 399"/>
              <a:gd name="T21" fmla="*/ 2147483647 h 259"/>
              <a:gd name="T22" fmla="*/ 2147483647 w 399"/>
              <a:gd name="T23" fmla="*/ 2147483647 h 259"/>
              <a:gd name="T24" fmla="*/ 2147483647 w 399"/>
              <a:gd name="T25" fmla="*/ 2147483647 h 259"/>
              <a:gd name="T26" fmla="*/ 2147483647 w 399"/>
              <a:gd name="T27" fmla="*/ 2147483647 h 259"/>
              <a:gd name="T28" fmla="*/ 2147483647 w 399"/>
              <a:gd name="T29" fmla="*/ 0 h 259"/>
              <a:gd name="T30" fmla="*/ 2147483647 w 399"/>
              <a:gd name="T31" fmla="*/ 0 h 259"/>
              <a:gd name="T32" fmla="*/ 2147483647 w 399"/>
              <a:gd name="T33" fmla="*/ 0 h 259"/>
              <a:gd name="T34" fmla="*/ 0 w 399"/>
              <a:gd name="T35" fmla="*/ 2147483647 h 25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99"/>
              <a:gd name="T55" fmla="*/ 0 h 259"/>
              <a:gd name="T56" fmla="*/ 399 w 399"/>
              <a:gd name="T57" fmla="*/ 259 h 25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99" h="259">
                <a:moveTo>
                  <a:pt x="0" y="10"/>
                </a:moveTo>
                <a:lnTo>
                  <a:pt x="0" y="59"/>
                </a:lnTo>
                <a:lnTo>
                  <a:pt x="10" y="99"/>
                </a:lnTo>
                <a:lnTo>
                  <a:pt x="40" y="198"/>
                </a:lnTo>
                <a:lnTo>
                  <a:pt x="59" y="258"/>
                </a:lnTo>
                <a:lnTo>
                  <a:pt x="298" y="238"/>
                </a:lnTo>
                <a:lnTo>
                  <a:pt x="338" y="258"/>
                </a:lnTo>
                <a:lnTo>
                  <a:pt x="358" y="208"/>
                </a:lnTo>
                <a:lnTo>
                  <a:pt x="358" y="168"/>
                </a:lnTo>
                <a:lnTo>
                  <a:pt x="398" y="158"/>
                </a:lnTo>
                <a:lnTo>
                  <a:pt x="398" y="109"/>
                </a:lnTo>
                <a:lnTo>
                  <a:pt x="378" y="79"/>
                </a:lnTo>
                <a:lnTo>
                  <a:pt x="338" y="59"/>
                </a:lnTo>
                <a:lnTo>
                  <a:pt x="338" y="20"/>
                </a:lnTo>
                <a:lnTo>
                  <a:pt x="328" y="0"/>
                </a:lnTo>
                <a:lnTo>
                  <a:pt x="238" y="0"/>
                </a:lnTo>
                <a:lnTo>
                  <a:pt x="149" y="0"/>
                </a:lnTo>
                <a:lnTo>
                  <a:pt x="0" y="10"/>
                </a:lnTo>
              </a:path>
            </a:pathLst>
          </a:custGeom>
          <a:solidFill>
            <a:srgbClr val="CC99FF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Freeform 36"/>
          <p:cNvSpPr>
            <a:spLocks/>
          </p:cNvSpPr>
          <p:nvPr/>
        </p:nvSpPr>
        <p:spPr bwMode="auto">
          <a:xfrm>
            <a:off x="4618038" y="2843213"/>
            <a:ext cx="822325" cy="636587"/>
          </a:xfrm>
          <a:custGeom>
            <a:avLst/>
            <a:gdLst>
              <a:gd name="T0" fmla="*/ 0 w 460"/>
              <a:gd name="T1" fmla="*/ 2147483647 h 382"/>
              <a:gd name="T2" fmla="*/ 2147483647 w 460"/>
              <a:gd name="T3" fmla="*/ 0 h 382"/>
              <a:gd name="T4" fmla="*/ 2147483647 w 460"/>
              <a:gd name="T5" fmla="*/ 0 h 382"/>
              <a:gd name="T6" fmla="*/ 2147483647 w 460"/>
              <a:gd name="T7" fmla="*/ 2147483647 h 382"/>
              <a:gd name="T8" fmla="*/ 2147483647 w 460"/>
              <a:gd name="T9" fmla="*/ 2147483647 h 382"/>
              <a:gd name="T10" fmla="*/ 2147483647 w 460"/>
              <a:gd name="T11" fmla="*/ 2147483647 h 382"/>
              <a:gd name="T12" fmla="*/ 2147483647 w 460"/>
              <a:gd name="T13" fmla="*/ 2147483647 h 382"/>
              <a:gd name="T14" fmla="*/ 2147483647 w 460"/>
              <a:gd name="T15" fmla="*/ 2147483647 h 382"/>
              <a:gd name="T16" fmla="*/ 2147483647 w 460"/>
              <a:gd name="T17" fmla="*/ 2147483647 h 382"/>
              <a:gd name="T18" fmla="*/ 2147483647 w 460"/>
              <a:gd name="T19" fmla="*/ 2147483647 h 382"/>
              <a:gd name="T20" fmla="*/ 2147483647 w 460"/>
              <a:gd name="T21" fmla="*/ 2147483647 h 382"/>
              <a:gd name="T22" fmla="*/ 2147483647 w 460"/>
              <a:gd name="T23" fmla="*/ 2147483647 h 382"/>
              <a:gd name="T24" fmla="*/ 2147483647 w 460"/>
              <a:gd name="T25" fmla="*/ 2147483647 h 382"/>
              <a:gd name="T26" fmla="*/ 2147483647 w 460"/>
              <a:gd name="T27" fmla="*/ 2147483647 h 382"/>
              <a:gd name="T28" fmla="*/ 2147483647 w 460"/>
              <a:gd name="T29" fmla="*/ 2147483647 h 382"/>
              <a:gd name="T30" fmla="*/ 2147483647 w 460"/>
              <a:gd name="T31" fmla="*/ 2147483647 h 382"/>
              <a:gd name="T32" fmla="*/ 2147483647 w 460"/>
              <a:gd name="T33" fmla="*/ 2147483647 h 382"/>
              <a:gd name="T34" fmla="*/ 2147483647 w 460"/>
              <a:gd name="T35" fmla="*/ 2147483647 h 382"/>
              <a:gd name="T36" fmla="*/ 2147483647 w 460"/>
              <a:gd name="T37" fmla="*/ 2147483647 h 382"/>
              <a:gd name="T38" fmla="*/ 2147483647 w 460"/>
              <a:gd name="T39" fmla="*/ 2147483647 h 382"/>
              <a:gd name="T40" fmla="*/ 2147483647 w 460"/>
              <a:gd name="T41" fmla="*/ 2147483647 h 382"/>
              <a:gd name="T42" fmla="*/ 2147483647 w 460"/>
              <a:gd name="T43" fmla="*/ 2147483647 h 382"/>
              <a:gd name="T44" fmla="*/ 2147483647 w 460"/>
              <a:gd name="T45" fmla="*/ 2147483647 h 382"/>
              <a:gd name="T46" fmla="*/ 2147483647 w 460"/>
              <a:gd name="T47" fmla="*/ 2147483647 h 382"/>
              <a:gd name="T48" fmla="*/ 2147483647 w 460"/>
              <a:gd name="T49" fmla="*/ 2147483647 h 382"/>
              <a:gd name="T50" fmla="*/ 0 w 460"/>
              <a:gd name="T51" fmla="*/ 2147483647 h 38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60"/>
              <a:gd name="T79" fmla="*/ 0 h 382"/>
              <a:gd name="T80" fmla="*/ 460 w 460"/>
              <a:gd name="T81" fmla="*/ 382 h 38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60" h="382">
                <a:moveTo>
                  <a:pt x="0" y="20"/>
                </a:moveTo>
                <a:lnTo>
                  <a:pt x="199" y="0"/>
                </a:lnTo>
                <a:lnTo>
                  <a:pt x="249" y="0"/>
                </a:lnTo>
                <a:lnTo>
                  <a:pt x="279" y="20"/>
                </a:lnTo>
                <a:lnTo>
                  <a:pt x="259" y="50"/>
                </a:lnTo>
                <a:lnTo>
                  <a:pt x="319" y="100"/>
                </a:lnTo>
                <a:lnTo>
                  <a:pt x="339" y="150"/>
                </a:lnTo>
                <a:lnTo>
                  <a:pt x="369" y="140"/>
                </a:lnTo>
                <a:lnTo>
                  <a:pt x="369" y="200"/>
                </a:lnTo>
                <a:lnTo>
                  <a:pt x="409" y="220"/>
                </a:lnTo>
                <a:lnTo>
                  <a:pt x="418" y="270"/>
                </a:lnTo>
                <a:lnTo>
                  <a:pt x="449" y="281"/>
                </a:lnTo>
                <a:lnTo>
                  <a:pt x="459" y="301"/>
                </a:lnTo>
                <a:lnTo>
                  <a:pt x="429" y="330"/>
                </a:lnTo>
                <a:lnTo>
                  <a:pt x="418" y="371"/>
                </a:lnTo>
                <a:lnTo>
                  <a:pt x="379" y="381"/>
                </a:lnTo>
                <a:lnTo>
                  <a:pt x="389" y="340"/>
                </a:lnTo>
                <a:lnTo>
                  <a:pt x="219" y="361"/>
                </a:lnTo>
                <a:lnTo>
                  <a:pt x="89" y="371"/>
                </a:lnTo>
                <a:lnTo>
                  <a:pt x="89" y="330"/>
                </a:lnTo>
                <a:lnTo>
                  <a:pt x="79" y="210"/>
                </a:lnTo>
                <a:lnTo>
                  <a:pt x="79" y="140"/>
                </a:lnTo>
                <a:lnTo>
                  <a:pt x="30" y="110"/>
                </a:lnTo>
                <a:lnTo>
                  <a:pt x="49" y="90"/>
                </a:lnTo>
                <a:lnTo>
                  <a:pt x="30" y="69"/>
                </a:lnTo>
                <a:lnTo>
                  <a:pt x="0" y="20"/>
                </a:lnTo>
              </a:path>
            </a:pathLst>
          </a:custGeom>
          <a:solidFill>
            <a:srgbClr val="CC99FF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Freeform 37"/>
          <p:cNvSpPr>
            <a:spLocks/>
          </p:cNvSpPr>
          <p:nvPr/>
        </p:nvSpPr>
        <p:spPr bwMode="auto">
          <a:xfrm>
            <a:off x="5529263" y="2597150"/>
            <a:ext cx="390525" cy="601663"/>
          </a:xfrm>
          <a:custGeom>
            <a:avLst/>
            <a:gdLst>
              <a:gd name="T0" fmla="*/ 0 w 220"/>
              <a:gd name="T1" fmla="*/ 2147483647 h 361"/>
              <a:gd name="T2" fmla="*/ 2147483647 w 220"/>
              <a:gd name="T3" fmla="*/ 2147483647 h 361"/>
              <a:gd name="T4" fmla="*/ 2147483647 w 220"/>
              <a:gd name="T5" fmla="*/ 2147483647 h 361"/>
              <a:gd name="T6" fmla="*/ 2147483647 w 220"/>
              <a:gd name="T7" fmla="*/ 2147483647 h 361"/>
              <a:gd name="T8" fmla="*/ 2147483647 w 220"/>
              <a:gd name="T9" fmla="*/ 0 h 361"/>
              <a:gd name="T10" fmla="*/ 2147483647 w 220"/>
              <a:gd name="T11" fmla="*/ 0 h 361"/>
              <a:gd name="T12" fmla="*/ 2147483647 w 220"/>
              <a:gd name="T13" fmla="*/ 2147483647 h 361"/>
              <a:gd name="T14" fmla="*/ 2147483647 w 220"/>
              <a:gd name="T15" fmla="*/ 2147483647 h 361"/>
              <a:gd name="T16" fmla="*/ 2147483647 w 220"/>
              <a:gd name="T17" fmla="*/ 2147483647 h 361"/>
              <a:gd name="T18" fmla="*/ 2147483647 w 220"/>
              <a:gd name="T19" fmla="*/ 2147483647 h 361"/>
              <a:gd name="T20" fmla="*/ 2147483647 w 220"/>
              <a:gd name="T21" fmla="*/ 2147483647 h 361"/>
              <a:gd name="T22" fmla="*/ 2147483647 w 220"/>
              <a:gd name="T23" fmla="*/ 2147483647 h 361"/>
              <a:gd name="T24" fmla="*/ 2147483647 w 220"/>
              <a:gd name="T25" fmla="*/ 2147483647 h 361"/>
              <a:gd name="T26" fmla="*/ 2147483647 w 220"/>
              <a:gd name="T27" fmla="*/ 2147483647 h 361"/>
              <a:gd name="T28" fmla="*/ 2147483647 w 220"/>
              <a:gd name="T29" fmla="*/ 2147483647 h 361"/>
              <a:gd name="T30" fmla="*/ 0 w 220"/>
              <a:gd name="T31" fmla="*/ 2147483647 h 3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0"/>
              <a:gd name="T49" fmla="*/ 0 h 361"/>
              <a:gd name="T50" fmla="*/ 220 w 220"/>
              <a:gd name="T51" fmla="*/ 361 h 36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0" h="361">
                <a:moveTo>
                  <a:pt x="0" y="20"/>
                </a:moveTo>
                <a:lnTo>
                  <a:pt x="20" y="39"/>
                </a:lnTo>
                <a:lnTo>
                  <a:pt x="50" y="30"/>
                </a:lnTo>
                <a:lnTo>
                  <a:pt x="59" y="30"/>
                </a:lnTo>
                <a:lnTo>
                  <a:pt x="59" y="0"/>
                </a:lnTo>
                <a:lnTo>
                  <a:pt x="169" y="0"/>
                </a:lnTo>
                <a:lnTo>
                  <a:pt x="219" y="259"/>
                </a:lnTo>
                <a:lnTo>
                  <a:pt x="219" y="250"/>
                </a:lnTo>
                <a:lnTo>
                  <a:pt x="179" y="269"/>
                </a:lnTo>
                <a:lnTo>
                  <a:pt x="149" y="339"/>
                </a:lnTo>
                <a:lnTo>
                  <a:pt x="109" y="329"/>
                </a:lnTo>
                <a:lnTo>
                  <a:pt x="69" y="350"/>
                </a:lnTo>
                <a:lnTo>
                  <a:pt x="10" y="360"/>
                </a:lnTo>
                <a:lnTo>
                  <a:pt x="40" y="300"/>
                </a:lnTo>
                <a:lnTo>
                  <a:pt x="30" y="259"/>
                </a:lnTo>
                <a:lnTo>
                  <a:pt x="0" y="20"/>
                </a:lnTo>
              </a:path>
            </a:pathLst>
          </a:custGeom>
          <a:solidFill>
            <a:srgbClr val="000000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Freeform 38"/>
          <p:cNvSpPr>
            <a:spLocks/>
          </p:cNvSpPr>
          <p:nvPr/>
        </p:nvSpPr>
        <p:spPr bwMode="auto">
          <a:xfrm>
            <a:off x="5327650" y="2738438"/>
            <a:ext cx="1066800" cy="685800"/>
          </a:xfrm>
          <a:custGeom>
            <a:avLst/>
            <a:gdLst>
              <a:gd name="T0" fmla="*/ 0 w 509"/>
              <a:gd name="T1" fmla="*/ 2147483647 h 282"/>
              <a:gd name="T2" fmla="*/ 2147483647 w 509"/>
              <a:gd name="T3" fmla="*/ 2147483647 h 282"/>
              <a:gd name="T4" fmla="*/ 2147483647 w 509"/>
              <a:gd name="T5" fmla="*/ 2147483647 h 282"/>
              <a:gd name="T6" fmla="*/ 2147483647 w 509"/>
              <a:gd name="T7" fmla="*/ 2147483647 h 282"/>
              <a:gd name="T8" fmla="*/ 2147483647 w 509"/>
              <a:gd name="T9" fmla="*/ 2147483647 h 282"/>
              <a:gd name="T10" fmla="*/ 2147483647 w 509"/>
              <a:gd name="T11" fmla="*/ 2147483647 h 282"/>
              <a:gd name="T12" fmla="*/ 2147483647 w 509"/>
              <a:gd name="T13" fmla="*/ 2147483647 h 282"/>
              <a:gd name="T14" fmla="*/ 2147483647 w 509"/>
              <a:gd name="T15" fmla="*/ 2147483647 h 282"/>
              <a:gd name="T16" fmla="*/ 2147483647 w 509"/>
              <a:gd name="T17" fmla="*/ 2147483647 h 282"/>
              <a:gd name="T18" fmla="*/ 2147483647 w 509"/>
              <a:gd name="T19" fmla="*/ 2147483647 h 282"/>
              <a:gd name="T20" fmla="*/ 2147483647 w 509"/>
              <a:gd name="T21" fmla="*/ 2147483647 h 282"/>
              <a:gd name="T22" fmla="*/ 2147483647 w 509"/>
              <a:gd name="T23" fmla="*/ 2147483647 h 282"/>
              <a:gd name="T24" fmla="*/ 2147483647 w 509"/>
              <a:gd name="T25" fmla="*/ 2147483647 h 282"/>
              <a:gd name="T26" fmla="*/ 2147483647 w 509"/>
              <a:gd name="T27" fmla="*/ 0 h 282"/>
              <a:gd name="T28" fmla="*/ 2147483647 w 509"/>
              <a:gd name="T29" fmla="*/ 0 h 282"/>
              <a:gd name="T30" fmla="*/ 2147483647 w 509"/>
              <a:gd name="T31" fmla="*/ 2147483647 h 282"/>
              <a:gd name="T32" fmla="*/ 2147483647 w 509"/>
              <a:gd name="T33" fmla="*/ 2147483647 h 282"/>
              <a:gd name="T34" fmla="*/ 2147483647 w 509"/>
              <a:gd name="T35" fmla="*/ 2147483647 h 282"/>
              <a:gd name="T36" fmla="*/ 2147483647 w 509"/>
              <a:gd name="T37" fmla="*/ 2147483647 h 282"/>
              <a:gd name="T38" fmla="*/ 2147483647 w 509"/>
              <a:gd name="T39" fmla="*/ 2147483647 h 282"/>
              <a:gd name="T40" fmla="*/ 2147483647 w 509"/>
              <a:gd name="T41" fmla="*/ 2147483647 h 282"/>
              <a:gd name="T42" fmla="*/ 2147483647 w 509"/>
              <a:gd name="T43" fmla="*/ 2147483647 h 282"/>
              <a:gd name="T44" fmla="*/ 2147483647 w 509"/>
              <a:gd name="T45" fmla="*/ 2147483647 h 282"/>
              <a:gd name="T46" fmla="*/ 2147483647 w 509"/>
              <a:gd name="T47" fmla="*/ 2147483647 h 282"/>
              <a:gd name="T48" fmla="*/ 2147483647 w 509"/>
              <a:gd name="T49" fmla="*/ 2147483647 h 282"/>
              <a:gd name="T50" fmla="*/ 2147483647 w 509"/>
              <a:gd name="T51" fmla="*/ 2147483647 h 282"/>
              <a:gd name="T52" fmla="*/ 2147483647 w 509"/>
              <a:gd name="T53" fmla="*/ 2147483647 h 282"/>
              <a:gd name="T54" fmla="*/ 2147483647 w 509"/>
              <a:gd name="T55" fmla="*/ 2147483647 h 282"/>
              <a:gd name="T56" fmla="*/ 0 w 509"/>
              <a:gd name="T57" fmla="*/ 2147483647 h 28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09"/>
              <a:gd name="T88" fmla="*/ 0 h 282"/>
              <a:gd name="T89" fmla="*/ 509 w 509"/>
              <a:gd name="T90" fmla="*/ 282 h 28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09" h="282">
                <a:moveTo>
                  <a:pt x="0" y="281"/>
                </a:moveTo>
                <a:lnTo>
                  <a:pt x="129" y="260"/>
                </a:lnTo>
                <a:lnTo>
                  <a:pt x="129" y="250"/>
                </a:lnTo>
                <a:lnTo>
                  <a:pt x="428" y="211"/>
                </a:lnTo>
                <a:lnTo>
                  <a:pt x="428" y="190"/>
                </a:lnTo>
                <a:lnTo>
                  <a:pt x="468" y="170"/>
                </a:lnTo>
                <a:lnTo>
                  <a:pt x="478" y="150"/>
                </a:lnTo>
                <a:lnTo>
                  <a:pt x="498" y="141"/>
                </a:lnTo>
                <a:lnTo>
                  <a:pt x="508" y="110"/>
                </a:lnTo>
                <a:lnTo>
                  <a:pt x="468" y="80"/>
                </a:lnTo>
                <a:lnTo>
                  <a:pt x="458" y="30"/>
                </a:lnTo>
                <a:lnTo>
                  <a:pt x="428" y="10"/>
                </a:lnTo>
                <a:lnTo>
                  <a:pt x="358" y="20"/>
                </a:lnTo>
                <a:lnTo>
                  <a:pt x="328" y="0"/>
                </a:lnTo>
                <a:lnTo>
                  <a:pt x="298" y="0"/>
                </a:lnTo>
                <a:lnTo>
                  <a:pt x="308" y="30"/>
                </a:lnTo>
                <a:lnTo>
                  <a:pt x="269" y="49"/>
                </a:lnTo>
                <a:lnTo>
                  <a:pt x="239" y="120"/>
                </a:lnTo>
                <a:lnTo>
                  <a:pt x="199" y="110"/>
                </a:lnTo>
                <a:lnTo>
                  <a:pt x="159" y="130"/>
                </a:lnTo>
                <a:lnTo>
                  <a:pt x="99" y="141"/>
                </a:lnTo>
                <a:lnTo>
                  <a:pt x="99" y="180"/>
                </a:lnTo>
                <a:lnTo>
                  <a:pt x="69" y="180"/>
                </a:lnTo>
                <a:lnTo>
                  <a:pt x="69" y="221"/>
                </a:lnTo>
                <a:lnTo>
                  <a:pt x="40" y="200"/>
                </a:lnTo>
                <a:lnTo>
                  <a:pt x="30" y="211"/>
                </a:lnTo>
                <a:lnTo>
                  <a:pt x="40" y="231"/>
                </a:lnTo>
                <a:lnTo>
                  <a:pt x="10" y="260"/>
                </a:lnTo>
                <a:lnTo>
                  <a:pt x="0" y="281"/>
                </a:lnTo>
              </a:path>
            </a:pathLst>
          </a:custGeom>
          <a:solidFill>
            <a:schemeClr val="accent2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Freeform 39"/>
          <p:cNvSpPr>
            <a:spLocks/>
          </p:cNvSpPr>
          <p:nvPr/>
        </p:nvSpPr>
        <p:spPr bwMode="auto">
          <a:xfrm>
            <a:off x="5175250" y="3119438"/>
            <a:ext cx="1192213" cy="508000"/>
          </a:xfrm>
          <a:custGeom>
            <a:avLst/>
            <a:gdLst>
              <a:gd name="T0" fmla="*/ 2147483647 w 590"/>
              <a:gd name="T1" fmla="*/ 2147483647 h 220"/>
              <a:gd name="T2" fmla="*/ 2147483647 w 590"/>
              <a:gd name="T3" fmla="*/ 2147483647 h 220"/>
              <a:gd name="T4" fmla="*/ 2147483647 w 590"/>
              <a:gd name="T5" fmla="*/ 2147483647 h 220"/>
              <a:gd name="T6" fmla="*/ 2147483647 w 590"/>
              <a:gd name="T7" fmla="*/ 2147483647 h 220"/>
              <a:gd name="T8" fmla="*/ 0 w 590"/>
              <a:gd name="T9" fmla="*/ 2147483647 h 220"/>
              <a:gd name="T10" fmla="*/ 2147483647 w 590"/>
              <a:gd name="T11" fmla="*/ 2147483647 h 220"/>
              <a:gd name="T12" fmla="*/ 2147483647 w 590"/>
              <a:gd name="T13" fmla="*/ 2147483647 h 220"/>
              <a:gd name="T14" fmla="*/ 2147483647 w 590"/>
              <a:gd name="T15" fmla="*/ 2147483647 h 220"/>
              <a:gd name="T16" fmla="*/ 2147483647 w 590"/>
              <a:gd name="T17" fmla="*/ 2147483647 h 220"/>
              <a:gd name="T18" fmla="*/ 2147483647 w 590"/>
              <a:gd name="T19" fmla="*/ 2147483647 h 220"/>
              <a:gd name="T20" fmla="*/ 2147483647 w 590"/>
              <a:gd name="T21" fmla="*/ 2147483647 h 220"/>
              <a:gd name="T22" fmla="*/ 2147483647 w 590"/>
              <a:gd name="T23" fmla="*/ 0 h 220"/>
              <a:gd name="T24" fmla="*/ 2147483647 w 590"/>
              <a:gd name="T25" fmla="*/ 2147483647 h 220"/>
              <a:gd name="T26" fmla="*/ 2147483647 w 590"/>
              <a:gd name="T27" fmla="*/ 2147483647 h 220"/>
              <a:gd name="T28" fmla="*/ 2147483647 w 590"/>
              <a:gd name="T29" fmla="*/ 2147483647 h 220"/>
              <a:gd name="T30" fmla="*/ 2147483647 w 590"/>
              <a:gd name="T31" fmla="*/ 2147483647 h 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90"/>
              <a:gd name="T49" fmla="*/ 0 h 220"/>
              <a:gd name="T50" fmla="*/ 590 w 590"/>
              <a:gd name="T51" fmla="*/ 220 h 22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90" h="220">
                <a:moveTo>
                  <a:pt x="40" y="99"/>
                </a:moveTo>
                <a:lnTo>
                  <a:pt x="40" y="99"/>
                </a:lnTo>
                <a:lnTo>
                  <a:pt x="30" y="119"/>
                </a:lnTo>
                <a:lnTo>
                  <a:pt x="40" y="149"/>
                </a:lnTo>
                <a:lnTo>
                  <a:pt x="0" y="169"/>
                </a:lnTo>
                <a:lnTo>
                  <a:pt x="10" y="219"/>
                </a:lnTo>
                <a:lnTo>
                  <a:pt x="159" y="199"/>
                </a:lnTo>
                <a:lnTo>
                  <a:pt x="339" y="179"/>
                </a:lnTo>
                <a:lnTo>
                  <a:pt x="429" y="169"/>
                </a:lnTo>
                <a:lnTo>
                  <a:pt x="449" y="110"/>
                </a:lnTo>
                <a:lnTo>
                  <a:pt x="489" y="110"/>
                </a:lnTo>
                <a:lnTo>
                  <a:pt x="589" y="0"/>
                </a:lnTo>
                <a:lnTo>
                  <a:pt x="459" y="30"/>
                </a:lnTo>
                <a:lnTo>
                  <a:pt x="149" y="69"/>
                </a:lnTo>
                <a:lnTo>
                  <a:pt x="159" y="79"/>
                </a:lnTo>
                <a:lnTo>
                  <a:pt x="40" y="99"/>
                </a:lnTo>
              </a:path>
            </a:pathLst>
          </a:custGeom>
          <a:solidFill>
            <a:schemeClr val="accent2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Freeform 40"/>
          <p:cNvSpPr>
            <a:spLocks/>
          </p:cNvSpPr>
          <p:nvPr/>
        </p:nvSpPr>
        <p:spPr bwMode="auto">
          <a:xfrm>
            <a:off x="5210175" y="3595688"/>
            <a:ext cx="425450" cy="696912"/>
          </a:xfrm>
          <a:custGeom>
            <a:avLst/>
            <a:gdLst>
              <a:gd name="T0" fmla="*/ 2147483647 w 239"/>
              <a:gd name="T1" fmla="*/ 2147483647 h 419"/>
              <a:gd name="T2" fmla="*/ 2147483647 w 239"/>
              <a:gd name="T3" fmla="*/ 2147483647 h 419"/>
              <a:gd name="T4" fmla="*/ 0 w 239"/>
              <a:gd name="T5" fmla="*/ 2147483647 h 419"/>
              <a:gd name="T6" fmla="*/ 2147483647 w 239"/>
              <a:gd name="T7" fmla="*/ 2147483647 h 419"/>
              <a:gd name="T8" fmla="*/ 2147483647 w 239"/>
              <a:gd name="T9" fmla="*/ 2147483647 h 419"/>
              <a:gd name="T10" fmla="*/ 2147483647 w 239"/>
              <a:gd name="T11" fmla="*/ 2147483647 h 419"/>
              <a:gd name="T12" fmla="*/ 2147483647 w 239"/>
              <a:gd name="T13" fmla="*/ 2147483647 h 419"/>
              <a:gd name="T14" fmla="*/ 2147483647 w 239"/>
              <a:gd name="T15" fmla="*/ 2147483647 h 419"/>
              <a:gd name="T16" fmla="*/ 2147483647 w 239"/>
              <a:gd name="T17" fmla="*/ 2147483647 h 419"/>
              <a:gd name="T18" fmla="*/ 2147483647 w 239"/>
              <a:gd name="T19" fmla="*/ 2147483647 h 419"/>
              <a:gd name="T20" fmla="*/ 2147483647 w 239"/>
              <a:gd name="T21" fmla="*/ 2147483647 h 419"/>
              <a:gd name="T22" fmla="*/ 2147483647 w 239"/>
              <a:gd name="T23" fmla="*/ 2147483647 h 419"/>
              <a:gd name="T24" fmla="*/ 2147483647 w 239"/>
              <a:gd name="T25" fmla="*/ 2147483647 h 419"/>
              <a:gd name="T26" fmla="*/ 2147483647 w 239"/>
              <a:gd name="T27" fmla="*/ 0 h 419"/>
              <a:gd name="T28" fmla="*/ 2147483647 w 239"/>
              <a:gd name="T29" fmla="*/ 2147483647 h 41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9"/>
              <a:gd name="T46" fmla="*/ 0 h 419"/>
              <a:gd name="T47" fmla="*/ 239 w 239"/>
              <a:gd name="T48" fmla="*/ 419 h 41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39" h="419">
                <a:moveTo>
                  <a:pt x="69" y="10"/>
                </a:moveTo>
                <a:lnTo>
                  <a:pt x="30" y="79"/>
                </a:lnTo>
                <a:lnTo>
                  <a:pt x="0" y="129"/>
                </a:lnTo>
                <a:lnTo>
                  <a:pt x="10" y="188"/>
                </a:lnTo>
                <a:lnTo>
                  <a:pt x="49" y="258"/>
                </a:lnTo>
                <a:lnTo>
                  <a:pt x="20" y="338"/>
                </a:lnTo>
                <a:lnTo>
                  <a:pt x="10" y="378"/>
                </a:lnTo>
                <a:lnTo>
                  <a:pt x="148" y="358"/>
                </a:lnTo>
                <a:lnTo>
                  <a:pt x="158" y="408"/>
                </a:lnTo>
                <a:lnTo>
                  <a:pt x="178" y="418"/>
                </a:lnTo>
                <a:lnTo>
                  <a:pt x="188" y="388"/>
                </a:lnTo>
                <a:lnTo>
                  <a:pt x="238" y="378"/>
                </a:lnTo>
                <a:lnTo>
                  <a:pt x="228" y="298"/>
                </a:lnTo>
                <a:lnTo>
                  <a:pt x="228" y="0"/>
                </a:lnTo>
                <a:lnTo>
                  <a:pt x="69" y="10"/>
                </a:lnTo>
              </a:path>
            </a:pathLst>
          </a:custGeom>
          <a:solidFill>
            <a:srgbClr val="000000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Freeform 41"/>
          <p:cNvSpPr>
            <a:spLocks/>
          </p:cNvSpPr>
          <p:nvPr/>
        </p:nvSpPr>
        <p:spPr bwMode="auto">
          <a:xfrm>
            <a:off x="5619750" y="3563938"/>
            <a:ext cx="481013" cy="695325"/>
          </a:xfrm>
          <a:custGeom>
            <a:avLst/>
            <a:gdLst>
              <a:gd name="T0" fmla="*/ 0 w 269"/>
              <a:gd name="T1" fmla="*/ 2147483647 h 418"/>
              <a:gd name="T2" fmla="*/ 2147483647 w 269"/>
              <a:gd name="T3" fmla="*/ 0 h 418"/>
              <a:gd name="T4" fmla="*/ 2147483647 w 269"/>
              <a:gd name="T5" fmla="*/ 2147483647 h 418"/>
              <a:gd name="T6" fmla="*/ 2147483647 w 269"/>
              <a:gd name="T7" fmla="*/ 2147483647 h 418"/>
              <a:gd name="T8" fmla="*/ 2147483647 w 269"/>
              <a:gd name="T9" fmla="*/ 2147483647 h 418"/>
              <a:gd name="T10" fmla="*/ 2147483647 w 269"/>
              <a:gd name="T11" fmla="*/ 2147483647 h 418"/>
              <a:gd name="T12" fmla="*/ 2147483647 w 269"/>
              <a:gd name="T13" fmla="*/ 2147483647 h 418"/>
              <a:gd name="T14" fmla="*/ 2147483647 w 269"/>
              <a:gd name="T15" fmla="*/ 2147483647 h 418"/>
              <a:gd name="T16" fmla="*/ 2147483647 w 269"/>
              <a:gd name="T17" fmla="*/ 2147483647 h 418"/>
              <a:gd name="T18" fmla="*/ 2147483647 w 269"/>
              <a:gd name="T19" fmla="*/ 2147483647 h 418"/>
              <a:gd name="T20" fmla="*/ 2147483647 w 269"/>
              <a:gd name="T21" fmla="*/ 2147483647 h 418"/>
              <a:gd name="T22" fmla="*/ 2147483647 w 269"/>
              <a:gd name="T23" fmla="*/ 2147483647 h 418"/>
              <a:gd name="T24" fmla="*/ 0 w 269"/>
              <a:gd name="T25" fmla="*/ 2147483647 h 418"/>
              <a:gd name="T26" fmla="*/ 0 w 269"/>
              <a:gd name="T27" fmla="*/ 2147483647 h 418"/>
              <a:gd name="T28" fmla="*/ 0 w 269"/>
              <a:gd name="T29" fmla="*/ 2147483647 h 41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69"/>
              <a:gd name="T46" fmla="*/ 0 h 418"/>
              <a:gd name="T47" fmla="*/ 269 w 269"/>
              <a:gd name="T48" fmla="*/ 418 h 41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69" h="418">
                <a:moveTo>
                  <a:pt x="0" y="20"/>
                </a:moveTo>
                <a:lnTo>
                  <a:pt x="168" y="0"/>
                </a:lnTo>
                <a:lnTo>
                  <a:pt x="228" y="188"/>
                </a:lnTo>
                <a:lnTo>
                  <a:pt x="268" y="228"/>
                </a:lnTo>
                <a:lnTo>
                  <a:pt x="238" y="278"/>
                </a:lnTo>
                <a:lnTo>
                  <a:pt x="268" y="337"/>
                </a:lnTo>
                <a:lnTo>
                  <a:pt x="89" y="357"/>
                </a:lnTo>
                <a:lnTo>
                  <a:pt x="89" y="397"/>
                </a:lnTo>
                <a:lnTo>
                  <a:pt x="69" y="417"/>
                </a:lnTo>
                <a:lnTo>
                  <a:pt x="49" y="357"/>
                </a:lnTo>
                <a:lnTo>
                  <a:pt x="30" y="407"/>
                </a:lnTo>
                <a:lnTo>
                  <a:pt x="10" y="397"/>
                </a:lnTo>
                <a:lnTo>
                  <a:pt x="0" y="357"/>
                </a:lnTo>
                <a:lnTo>
                  <a:pt x="0" y="308"/>
                </a:lnTo>
                <a:lnTo>
                  <a:pt x="0" y="20"/>
                </a:lnTo>
              </a:path>
            </a:pathLst>
          </a:custGeom>
          <a:solidFill>
            <a:srgbClr val="000000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Freeform 43"/>
          <p:cNvSpPr>
            <a:spLocks/>
          </p:cNvSpPr>
          <p:nvPr/>
        </p:nvSpPr>
        <p:spPr bwMode="auto">
          <a:xfrm>
            <a:off x="6165850" y="2586038"/>
            <a:ext cx="609600" cy="609600"/>
          </a:xfrm>
          <a:custGeom>
            <a:avLst/>
            <a:gdLst>
              <a:gd name="T0" fmla="*/ 2147483647 w 289"/>
              <a:gd name="T1" fmla="*/ 2147483647 h 312"/>
              <a:gd name="T2" fmla="*/ 2147483647 w 289"/>
              <a:gd name="T3" fmla="*/ 2147483647 h 312"/>
              <a:gd name="T4" fmla="*/ 0 w 289"/>
              <a:gd name="T5" fmla="*/ 2147483647 h 312"/>
              <a:gd name="T6" fmla="*/ 2147483647 w 289"/>
              <a:gd name="T7" fmla="*/ 2147483647 h 312"/>
              <a:gd name="T8" fmla="*/ 2147483647 w 289"/>
              <a:gd name="T9" fmla="*/ 2147483647 h 312"/>
              <a:gd name="T10" fmla="*/ 2147483647 w 289"/>
              <a:gd name="T11" fmla="*/ 2147483647 h 312"/>
              <a:gd name="T12" fmla="*/ 2147483647 w 289"/>
              <a:gd name="T13" fmla="*/ 2147483647 h 312"/>
              <a:gd name="T14" fmla="*/ 2147483647 w 289"/>
              <a:gd name="T15" fmla="*/ 2147483647 h 312"/>
              <a:gd name="T16" fmla="*/ 2147483647 w 289"/>
              <a:gd name="T17" fmla="*/ 2147483647 h 312"/>
              <a:gd name="T18" fmla="*/ 2147483647 w 289"/>
              <a:gd name="T19" fmla="*/ 2147483647 h 312"/>
              <a:gd name="T20" fmla="*/ 2147483647 w 289"/>
              <a:gd name="T21" fmla="*/ 2147483647 h 312"/>
              <a:gd name="T22" fmla="*/ 2147483647 w 289"/>
              <a:gd name="T23" fmla="*/ 2147483647 h 312"/>
              <a:gd name="T24" fmla="*/ 2147483647 w 289"/>
              <a:gd name="T25" fmla="*/ 2147483647 h 312"/>
              <a:gd name="T26" fmla="*/ 2147483647 w 289"/>
              <a:gd name="T27" fmla="*/ 2147483647 h 312"/>
              <a:gd name="T28" fmla="*/ 2147483647 w 289"/>
              <a:gd name="T29" fmla="*/ 2147483647 h 312"/>
              <a:gd name="T30" fmla="*/ 2147483647 w 289"/>
              <a:gd name="T31" fmla="*/ 2147483647 h 312"/>
              <a:gd name="T32" fmla="*/ 2147483647 w 289"/>
              <a:gd name="T33" fmla="*/ 0 h 312"/>
              <a:gd name="T34" fmla="*/ 2147483647 w 289"/>
              <a:gd name="T35" fmla="*/ 2147483647 h 312"/>
              <a:gd name="T36" fmla="*/ 2147483647 w 289"/>
              <a:gd name="T37" fmla="*/ 2147483647 h 312"/>
              <a:gd name="T38" fmla="*/ 2147483647 w 289"/>
              <a:gd name="T39" fmla="*/ 2147483647 h 312"/>
              <a:gd name="T40" fmla="*/ 2147483647 w 289"/>
              <a:gd name="T41" fmla="*/ 2147483647 h 31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9"/>
              <a:gd name="T64" fmla="*/ 0 h 312"/>
              <a:gd name="T65" fmla="*/ 289 w 289"/>
              <a:gd name="T66" fmla="*/ 312 h 31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9" h="312">
                <a:moveTo>
                  <a:pt x="30" y="160"/>
                </a:moveTo>
                <a:lnTo>
                  <a:pt x="10" y="160"/>
                </a:lnTo>
                <a:lnTo>
                  <a:pt x="0" y="210"/>
                </a:lnTo>
                <a:lnTo>
                  <a:pt x="10" y="261"/>
                </a:lnTo>
                <a:lnTo>
                  <a:pt x="49" y="290"/>
                </a:lnTo>
                <a:lnTo>
                  <a:pt x="59" y="311"/>
                </a:lnTo>
                <a:lnTo>
                  <a:pt x="119" y="290"/>
                </a:lnTo>
                <a:lnTo>
                  <a:pt x="179" y="251"/>
                </a:lnTo>
                <a:lnTo>
                  <a:pt x="198" y="160"/>
                </a:lnTo>
                <a:lnTo>
                  <a:pt x="238" y="140"/>
                </a:lnTo>
                <a:lnTo>
                  <a:pt x="258" y="80"/>
                </a:lnTo>
                <a:lnTo>
                  <a:pt x="288" y="70"/>
                </a:lnTo>
                <a:lnTo>
                  <a:pt x="248" y="60"/>
                </a:lnTo>
                <a:lnTo>
                  <a:pt x="179" y="100"/>
                </a:lnTo>
                <a:lnTo>
                  <a:pt x="169" y="60"/>
                </a:lnTo>
                <a:lnTo>
                  <a:pt x="99" y="60"/>
                </a:lnTo>
                <a:lnTo>
                  <a:pt x="89" y="0"/>
                </a:lnTo>
                <a:lnTo>
                  <a:pt x="69" y="20"/>
                </a:lnTo>
                <a:lnTo>
                  <a:pt x="79" y="110"/>
                </a:lnTo>
                <a:lnTo>
                  <a:pt x="49" y="110"/>
                </a:lnTo>
                <a:lnTo>
                  <a:pt x="30" y="160"/>
                </a:lnTo>
              </a:path>
            </a:pathLst>
          </a:custGeom>
          <a:solidFill>
            <a:schemeClr val="accent2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Freeform 44"/>
          <p:cNvSpPr>
            <a:spLocks/>
          </p:cNvSpPr>
          <p:nvPr/>
        </p:nvSpPr>
        <p:spPr bwMode="auto">
          <a:xfrm>
            <a:off x="6313488" y="2343150"/>
            <a:ext cx="695325" cy="439738"/>
          </a:xfrm>
          <a:custGeom>
            <a:avLst/>
            <a:gdLst>
              <a:gd name="T0" fmla="*/ 2147483647 w 390"/>
              <a:gd name="T1" fmla="*/ 2147483647 h 264"/>
              <a:gd name="T2" fmla="*/ 0 w 390"/>
              <a:gd name="T3" fmla="*/ 2147483647 h 264"/>
              <a:gd name="T4" fmla="*/ 2147483647 w 390"/>
              <a:gd name="T5" fmla="*/ 2147483647 h 264"/>
              <a:gd name="T6" fmla="*/ 2147483647 w 390"/>
              <a:gd name="T7" fmla="*/ 2147483647 h 264"/>
              <a:gd name="T8" fmla="*/ 2147483647 w 390"/>
              <a:gd name="T9" fmla="*/ 2147483647 h 264"/>
              <a:gd name="T10" fmla="*/ 2147483647 w 390"/>
              <a:gd name="T11" fmla="*/ 2147483647 h 264"/>
              <a:gd name="T12" fmla="*/ 2147483647 w 390"/>
              <a:gd name="T13" fmla="*/ 2147483647 h 264"/>
              <a:gd name="T14" fmla="*/ 2147483647 w 390"/>
              <a:gd name="T15" fmla="*/ 2147483647 h 264"/>
              <a:gd name="T16" fmla="*/ 2147483647 w 390"/>
              <a:gd name="T17" fmla="*/ 2147483647 h 264"/>
              <a:gd name="T18" fmla="*/ 2147483647 w 390"/>
              <a:gd name="T19" fmla="*/ 2147483647 h 264"/>
              <a:gd name="T20" fmla="*/ 2147483647 w 390"/>
              <a:gd name="T21" fmla="*/ 2147483647 h 264"/>
              <a:gd name="T22" fmla="*/ 2147483647 w 390"/>
              <a:gd name="T23" fmla="*/ 2147483647 h 264"/>
              <a:gd name="T24" fmla="*/ 2147483647 w 390"/>
              <a:gd name="T25" fmla="*/ 0 h 264"/>
              <a:gd name="T26" fmla="*/ 2147483647 w 390"/>
              <a:gd name="T27" fmla="*/ 2147483647 h 264"/>
              <a:gd name="T28" fmla="*/ 2147483647 w 390"/>
              <a:gd name="T29" fmla="*/ 2147483647 h 26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90"/>
              <a:gd name="T46" fmla="*/ 0 h 264"/>
              <a:gd name="T47" fmla="*/ 390 w 390"/>
              <a:gd name="T48" fmla="*/ 264 h 26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90" h="264">
                <a:moveTo>
                  <a:pt x="30" y="40"/>
                </a:moveTo>
                <a:lnTo>
                  <a:pt x="0" y="70"/>
                </a:lnTo>
                <a:lnTo>
                  <a:pt x="20" y="202"/>
                </a:lnTo>
                <a:lnTo>
                  <a:pt x="30" y="263"/>
                </a:lnTo>
                <a:lnTo>
                  <a:pt x="99" y="253"/>
                </a:lnTo>
                <a:lnTo>
                  <a:pt x="348" y="202"/>
                </a:lnTo>
                <a:lnTo>
                  <a:pt x="369" y="202"/>
                </a:lnTo>
                <a:lnTo>
                  <a:pt x="389" y="141"/>
                </a:lnTo>
                <a:lnTo>
                  <a:pt x="359" y="111"/>
                </a:lnTo>
                <a:lnTo>
                  <a:pt x="379" y="30"/>
                </a:lnTo>
                <a:lnTo>
                  <a:pt x="348" y="20"/>
                </a:lnTo>
                <a:lnTo>
                  <a:pt x="348" y="10"/>
                </a:lnTo>
                <a:lnTo>
                  <a:pt x="329" y="0"/>
                </a:lnTo>
                <a:lnTo>
                  <a:pt x="49" y="50"/>
                </a:lnTo>
                <a:lnTo>
                  <a:pt x="30" y="4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Freeform 45"/>
          <p:cNvSpPr>
            <a:spLocks/>
          </p:cNvSpPr>
          <p:nvPr/>
        </p:nvSpPr>
        <p:spPr bwMode="auto">
          <a:xfrm>
            <a:off x="6927850" y="2357438"/>
            <a:ext cx="179388" cy="334962"/>
          </a:xfrm>
          <a:custGeom>
            <a:avLst/>
            <a:gdLst>
              <a:gd name="T0" fmla="*/ 2147483647 w 100"/>
              <a:gd name="T1" fmla="*/ 0 h 201"/>
              <a:gd name="T2" fmla="*/ 2147483647 w 100"/>
              <a:gd name="T3" fmla="*/ 0 h 201"/>
              <a:gd name="T4" fmla="*/ 2147483647 w 100"/>
              <a:gd name="T5" fmla="*/ 2147483647 h 201"/>
              <a:gd name="T6" fmla="*/ 2147483647 w 100"/>
              <a:gd name="T7" fmla="*/ 2147483647 h 201"/>
              <a:gd name="T8" fmla="*/ 2147483647 w 100"/>
              <a:gd name="T9" fmla="*/ 2147483647 h 201"/>
              <a:gd name="T10" fmla="*/ 2147483647 w 100"/>
              <a:gd name="T11" fmla="*/ 2147483647 h 201"/>
              <a:gd name="T12" fmla="*/ 2147483647 w 100"/>
              <a:gd name="T13" fmla="*/ 2147483647 h 201"/>
              <a:gd name="T14" fmla="*/ 2147483647 w 100"/>
              <a:gd name="T15" fmla="*/ 2147483647 h 201"/>
              <a:gd name="T16" fmla="*/ 2147483647 w 100"/>
              <a:gd name="T17" fmla="*/ 2147483647 h 201"/>
              <a:gd name="T18" fmla="*/ 2147483647 w 100"/>
              <a:gd name="T19" fmla="*/ 2147483647 h 201"/>
              <a:gd name="T20" fmla="*/ 2147483647 w 100"/>
              <a:gd name="T21" fmla="*/ 2147483647 h 201"/>
              <a:gd name="T22" fmla="*/ 0 w 100"/>
              <a:gd name="T23" fmla="*/ 2147483647 h 201"/>
              <a:gd name="T24" fmla="*/ 2147483647 w 100"/>
              <a:gd name="T25" fmla="*/ 0 h 20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0"/>
              <a:gd name="T40" fmla="*/ 0 h 201"/>
              <a:gd name="T41" fmla="*/ 100 w 100"/>
              <a:gd name="T42" fmla="*/ 201 h 20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0" h="201">
                <a:moveTo>
                  <a:pt x="10" y="0"/>
                </a:moveTo>
                <a:lnTo>
                  <a:pt x="39" y="0"/>
                </a:lnTo>
                <a:lnTo>
                  <a:pt x="89" y="30"/>
                </a:lnTo>
                <a:lnTo>
                  <a:pt x="79" y="49"/>
                </a:lnTo>
                <a:lnTo>
                  <a:pt x="99" y="70"/>
                </a:lnTo>
                <a:lnTo>
                  <a:pt x="99" y="169"/>
                </a:lnTo>
                <a:lnTo>
                  <a:pt x="79" y="200"/>
                </a:lnTo>
                <a:lnTo>
                  <a:pt x="59" y="190"/>
                </a:lnTo>
                <a:lnTo>
                  <a:pt x="39" y="190"/>
                </a:lnTo>
                <a:lnTo>
                  <a:pt x="10" y="169"/>
                </a:lnTo>
                <a:lnTo>
                  <a:pt x="29" y="109"/>
                </a:lnTo>
                <a:lnTo>
                  <a:pt x="0" y="80"/>
                </a:lnTo>
                <a:lnTo>
                  <a:pt x="10" y="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Freeform 46"/>
          <p:cNvSpPr>
            <a:spLocks/>
          </p:cNvSpPr>
          <p:nvPr/>
        </p:nvSpPr>
        <p:spPr bwMode="auto">
          <a:xfrm>
            <a:off x="6367463" y="1863725"/>
            <a:ext cx="785812" cy="584200"/>
          </a:xfrm>
          <a:custGeom>
            <a:avLst/>
            <a:gdLst>
              <a:gd name="T0" fmla="*/ 2147483647 w 440"/>
              <a:gd name="T1" fmla="*/ 2147483647 h 350"/>
              <a:gd name="T2" fmla="*/ 2147483647 w 440"/>
              <a:gd name="T3" fmla="*/ 2147483647 h 350"/>
              <a:gd name="T4" fmla="*/ 2147483647 w 440"/>
              <a:gd name="T5" fmla="*/ 2147483647 h 350"/>
              <a:gd name="T6" fmla="*/ 2147483647 w 440"/>
              <a:gd name="T7" fmla="*/ 2147483647 h 350"/>
              <a:gd name="T8" fmla="*/ 2147483647 w 440"/>
              <a:gd name="T9" fmla="*/ 2147483647 h 350"/>
              <a:gd name="T10" fmla="*/ 2147483647 w 440"/>
              <a:gd name="T11" fmla="*/ 2147483647 h 350"/>
              <a:gd name="T12" fmla="*/ 2147483647 w 440"/>
              <a:gd name="T13" fmla="*/ 2147483647 h 350"/>
              <a:gd name="T14" fmla="*/ 2147483647 w 440"/>
              <a:gd name="T15" fmla="*/ 2147483647 h 350"/>
              <a:gd name="T16" fmla="*/ 2147483647 w 440"/>
              <a:gd name="T17" fmla="*/ 2147483647 h 350"/>
              <a:gd name="T18" fmla="*/ 2147483647 w 440"/>
              <a:gd name="T19" fmla="*/ 2147483647 h 350"/>
              <a:gd name="T20" fmla="*/ 2147483647 w 440"/>
              <a:gd name="T21" fmla="*/ 2147483647 h 350"/>
              <a:gd name="T22" fmla="*/ 2147483647 w 440"/>
              <a:gd name="T23" fmla="*/ 2147483647 h 350"/>
              <a:gd name="T24" fmla="*/ 2147483647 w 440"/>
              <a:gd name="T25" fmla="*/ 0 h 350"/>
              <a:gd name="T26" fmla="*/ 2147483647 w 440"/>
              <a:gd name="T27" fmla="*/ 2147483647 h 350"/>
              <a:gd name="T28" fmla="*/ 2147483647 w 440"/>
              <a:gd name="T29" fmla="*/ 2147483647 h 350"/>
              <a:gd name="T30" fmla="*/ 2147483647 w 440"/>
              <a:gd name="T31" fmla="*/ 2147483647 h 350"/>
              <a:gd name="T32" fmla="*/ 2147483647 w 440"/>
              <a:gd name="T33" fmla="*/ 2147483647 h 350"/>
              <a:gd name="T34" fmla="*/ 2147483647 w 440"/>
              <a:gd name="T35" fmla="*/ 2147483647 h 350"/>
              <a:gd name="T36" fmla="*/ 2147483647 w 440"/>
              <a:gd name="T37" fmla="*/ 2147483647 h 350"/>
              <a:gd name="T38" fmla="*/ 2147483647 w 440"/>
              <a:gd name="T39" fmla="*/ 2147483647 h 350"/>
              <a:gd name="T40" fmla="*/ 2147483647 w 440"/>
              <a:gd name="T41" fmla="*/ 2147483647 h 350"/>
              <a:gd name="T42" fmla="*/ 2147483647 w 440"/>
              <a:gd name="T43" fmla="*/ 2147483647 h 350"/>
              <a:gd name="T44" fmla="*/ 2147483647 w 440"/>
              <a:gd name="T45" fmla="*/ 2147483647 h 350"/>
              <a:gd name="T46" fmla="*/ 2147483647 w 440"/>
              <a:gd name="T47" fmla="*/ 2147483647 h 350"/>
              <a:gd name="T48" fmla="*/ 2147483647 w 440"/>
              <a:gd name="T49" fmla="*/ 2147483647 h 350"/>
              <a:gd name="T50" fmla="*/ 2147483647 w 440"/>
              <a:gd name="T51" fmla="*/ 2147483647 h 350"/>
              <a:gd name="T52" fmla="*/ 2147483647 w 440"/>
              <a:gd name="T53" fmla="*/ 2147483647 h 350"/>
              <a:gd name="T54" fmla="*/ 2147483647 w 440"/>
              <a:gd name="T55" fmla="*/ 2147483647 h 350"/>
              <a:gd name="T56" fmla="*/ 0 w 440"/>
              <a:gd name="T57" fmla="*/ 2147483647 h 350"/>
              <a:gd name="T58" fmla="*/ 2147483647 w 440"/>
              <a:gd name="T59" fmla="*/ 2147483647 h 350"/>
              <a:gd name="T60" fmla="*/ 2147483647 w 440"/>
              <a:gd name="T61" fmla="*/ 2147483647 h 35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40"/>
              <a:gd name="T94" fmla="*/ 0 h 350"/>
              <a:gd name="T95" fmla="*/ 440 w 440"/>
              <a:gd name="T96" fmla="*/ 350 h 35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40" h="350">
                <a:moveTo>
                  <a:pt x="40" y="229"/>
                </a:moveTo>
                <a:lnTo>
                  <a:pt x="79" y="209"/>
                </a:lnTo>
                <a:lnTo>
                  <a:pt x="130" y="209"/>
                </a:lnTo>
                <a:lnTo>
                  <a:pt x="149" y="189"/>
                </a:lnTo>
                <a:lnTo>
                  <a:pt x="169" y="189"/>
                </a:lnTo>
                <a:lnTo>
                  <a:pt x="179" y="169"/>
                </a:lnTo>
                <a:lnTo>
                  <a:pt x="199" y="159"/>
                </a:lnTo>
                <a:lnTo>
                  <a:pt x="189" y="120"/>
                </a:lnTo>
                <a:lnTo>
                  <a:pt x="179" y="109"/>
                </a:lnTo>
                <a:lnTo>
                  <a:pt x="199" y="79"/>
                </a:lnTo>
                <a:lnTo>
                  <a:pt x="209" y="79"/>
                </a:lnTo>
                <a:lnTo>
                  <a:pt x="269" y="20"/>
                </a:lnTo>
                <a:lnTo>
                  <a:pt x="339" y="0"/>
                </a:lnTo>
                <a:lnTo>
                  <a:pt x="349" y="59"/>
                </a:lnTo>
                <a:lnTo>
                  <a:pt x="359" y="49"/>
                </a:lnTo>
                <a:lnTo>
                  <a:pt x="379" y="69"/>
                </a:lnTo>
                <a:lnTo>
                  <a:pt x="379" y="130"/>
                </a:lnTo>
                <a:lnTo>
                  <a:pt x="398" y="179"/>
                </a:lnTo>
                <a:lnTo>
                  <a:pt x="409" y="249"/>
                </a:lnTo>
                <a:lnTo>
                  <a:pt x="409" y="308"/>
                </a:lnTo>
                <a:lnTo>
                  <a:pt x="439" y="319"/>
                </a:lnTo>
                <a:lnTo>
                  <a:pt x="419" y="349"/>
                </a:lnTo>
                <a:lnTo>
                  <a:pt x="369" y="319"/>
                </a:lnTo>
                <a:lnTo>
                  <a:pt x="339" y="319"/>
                </a:lnTo>
                <a:lnTo>
                  <a:pt x="319" y="308"/>
                </a:lnTo>
                <a:lnTo>
                  <a:pt x="319" y="299"/>
                </a:lnTo>
                <a:lnTo>
                  <a:pt x="299" y="289"/>
                </a:lnTo>
                <a:lnTo>
                  <a:pt x="10" y="339"/>
                </a:lnTo>
                <a:lnTo>
                  <a:pt x="0" y="329"/>
                </a:lnTo>
                <a:lnTo>
                  <a:pt x="49" y="259"/>
                </a:lnTo>
                <a:lnTo>
                  <a:pt x="40" y="229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Freeform 47"/>
          <p:cNvSpPr>
            <a:spLocks/>
          </p:cNvSpPr>
          <p:nvPr/>
        </p:nvSpPr>
        <p:spPr bwMode="auto">
          <a:xfrm>
            <a:off x="6973888" y="1830388"/>
            <a:ext cx="214312" cy="352425"/>
          </a:xfrm>
          <a:custGeom>
            <a:avLst/>
            <a:gdLst>
              <a:gd name="T0" fmla="*/ 0 w 121"/>
              <a:gd name="T1" fmla="*/ 2147483647 h 212"/>
              <a:gd name="T2" fmla="*/ 2147483647 w 121"/>
              <a:gd name="T3" fmla="*/ 0 h 212"/>
              <a:gd name="T4" fmla="*/ 2147483647 w 121"/>
              <a:gd name="T5" fmla="*/ 2147483647 h 212"/>
              <a:gd name="T6" fmla="*/ 2147483647 w 121"/>
              <a:gd name="T7" fmla="*/ 2147483647 h 212"/>
              <a:gd name="T8" fmla="*/ 2147483647 w 121"/>
              <a:gd name="T9" fmla="*/ 2147483647 h 212"/>
              <a:gd name="T10" fmla="*/ 2147483647 w 121"/>
              <a:gd name="T11" fmla="*/ 2147483647 h 212"/>
              <a:gd name="T12" fmla="*/ 2147483647 w 121"/>
              <a:gd name="T13" fmla="*/ 2147483647 h 212"/>
              <a:gd name="T14" fmla="*/ 2147483647 w 121"/>
              <a:gd name="T15" fmla="*/ 2147483647 h 212"/>
              <a:gd name="T16" fmla="*/ 2147483647 w 121"/>
              <a:gd name="T17" fmla="*/ 2147483647 h 212"/>
              <a:gd name="T18" fmla="*/ 0 w 121"/>
              <a:gd name="T19" fmla="*/ 2147483647 h 2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1"/>
              <a:gd name="T31" fmla="*/ 0 h 212"/>
              <a:gd name="T32" fmla="*/ 121 w 121"/>
              <a:gd name="T33" fmla="*/ 212 h 2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1" h="212">
                <a:moveTo>
                  <a:pt x="0" y="20"/>
                </a:moveTo>
                <a:lnTo>
                  <a:pt x="89" y="0"/>
                </a:lnTo>
                <a:lnTo>
                  <a:pt x="120" y="50"/>
                </a:lnTo>
                <a:lnTo>
                  <a:pt x="100" y="70"/>
                </a:lnTo>
                <a:lnTo>
                  <a:pt x="110" y="201"/>
                </a:lnTo>
                <a:lnTo>
                  <a:pt x="60" y="211"/>
                </a:lnTo>
                <a:lnTo>
                  <a:pt x="40" y="160"/>
                </a:lnTo>
                <a:lnTo>
                  <a:pt x="30" y="90"/>
                </a:lnTo>
                <a:lnTo>
                  <a:pt x="10" y="70"/>
                </a:lnTo>
                <a:lnTo>
                  <a:pt x="0" y="2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Freeform 48"/>
          <p:cNvSpPr>
            <a:spLocks/>
          </p:cNvSpPr>
          <p:nvPr/>
        </p:nvSpPr>
        <p:spPr bwMode="auto">
          <a:xfrm>
            <a:off x="7102475" y="2247900"/>
            <a:ext cx="228600" cy="166688"/>
          </a:xfrm>
          <a:custGeom>
            <a:avLst/>
            <a:gdLst>
              <a:gd name="T0" fmla="*/ 0 w 128"/>
              <a:gd name="T1" fmla="*/ 2147483647 h 100"/>
              <a:gd name="T2" fmla="*/ 2147483647 w 128"/>
              <a:gd name="T3" fmla="*/ 0 h 100"/>
              <a:gd name="T4" fmla="*/ 2147483647 w 128"/>
              <a:gd name="T5" fmla="*/ 2147483647 h 100"/>
              <a:gd name="T6" fmla="*/ 2147483647 w 128"/>
              <a:gd name="T7" fmla="*/ 2147483647 h 100"/>
              <a:gd name="T8" fmla="*/ 2147483647 w 128"/>
              <a:gd name="T9" fmla="*/ 2147483647 h 100"/>
              <a:gd name="T10" fmla="*/ 2147483647 w 128"/>
              <a:gd name="T11" fmla="*/ 2147483647 h 100"/>
              <a:gd name="T12" fmla="*/ 0 w 128"/>
              <a:gd name="T13" fmla="*/ 2147483647 h 100"/>
              <a:gd name="T14" fmla="*/ 0 w 128"/>
              <a:gd name="T15" fmla="*/ 2147483647 h 1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8"/>
              <a:gd name="T25" fmla="*/ 0 h 100"/>
              <a:gd name="T26" fmla="*/ 128 w 128"/>
              <a:gd name="T27" fmla="*/ 100 h 1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8" h="100">
                <a:moveTo>
                  <a:pt x="0" y="20"/>
                </a:moveTo>
                <a:lnTo>
                  <a:pt x="97" y="0"/>
                </a:lnTo>
                <a:lnTo>
                  <a:pt x="127" y="39"/>
                </a:lnTo>
                <a:lnTo>
                  <a:pt x="107" y="59"/>
                </a:lnTo>
                <a:lnTo>
                  <a:pt x="78" y="49"/>
                </a:lnTo>
                <a:lnTo>
                  <a:pt x="29" y="99"/>
                </a:lnTo>
                <a:lnTo>
                  <a:pt x="0" y="69"/>
                </a:lnTo>
                <a:lnTo>
                  <a:pt x="0" y="2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Freeform 49"/>
          <p:cNvSpPr>
            <a:spLocks/>
          </p:cNvSpPr>
          <p:nvPr/>
        </p:nvSpPr>
        <p:spPr bwMode="auto">
          <a:xfrm>
            <a:off x="7131050" y="1744663"/>
            <a:ext cx="233363" cy="415925"/>
          </a:xfrm>
          <a:custGeom>
            <a:avLst/>
            <a:gdLst>
              <a:gd name="T0" fmla="*/ 2147483647 w 130"/>
              <a:gd name="T1" fmla="*/ 0 h 251"/>
              <a:gd name="T2" fmla="*/ 0 w 130"/>
              <a:gd name="T3" fmla="*/ 2147483647 h 251"/>
              <a:gd name="T4" fmla="*/ 2147483647 w 130"/>
              <a:gd name="T5" fmla="*/ 2147483647 h 251"/>
              <a:gd name="T6" fmla="*/ 2147483647 w 130"/>
              <a:gd name="T7" fmla="*/ 2147483647 h 251"/>
              <a:gd name="T8" fmla="*/ 2147483647 w 130"/>
              <a:gd name="T9" fmla="*/ 2147483647 h 251"/>
              <a:gd name="T10" fmla="*/ 2147483647 w 130"/>
              <a:gd name="T11" fmla="*/ 2147483647 h 251"/>
              <a:gd name="T12" fmla="*/ 2147483647 w 130"/>
              <a:gd name="T13" fmla="*/ 2147483647 h 251"/>
              <a:gd name="T14" fmla="*/ 2147483647 w 130"/>
              <a:gd name="T15" fmla="*/ 2147483647 h 251"/>
              <a:gd name="T16" fmla="*/ 2147483647 w 130"/>
              <a:gd name="T17" fmla="*/ 2147483647 h 251"/>
              <a:gd name="T18" fmla="*/ 2147483647 w 130"/>
              <a:gd name="T19" fmla="*/ 2147483647 h 251"/>
              <a:gd name="T20" fmla="*/ 2147483647 w 130"/>
              <a:gd name="T21" fmla="*/ 2147483647 h 251"/>
              <a:gd name="T22" fmla="*/ 2147483647 w 130"/>
              <a:gd name="T23" fmla="*/ 2147483647 h 251"/>
              <a:gd name="T24" fmla="*/ 2147483647 w 130"/>
              <a:gd name="T25" fmla="*/ 0 h 2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0"/>
              <a:gd name="T40" fmla="*/ 0 h 251"/>
              <a:gd name="T41" fmla="*/ 130 w 130"/>
              <a:gd name="T42" fmla="*/ 251 h 2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0" h="251">
                <a:moveTo>
                  <a:pt x="30" y="0"/>
                </a:moveTo>
                <a:lnTo>
                  <a:pt x="0" y="50"/>
                </a:lnTo>
                <a:lnTo>
                  <a:pt x="30" y="100"/>
                </a:lnTo>
                <a:lnTo>
                  <a:pt x="10" y="120"/>
                </a:lnTo>
                <a:lnTo>
                  <a:pt x="20" y="250"/>
                </a:lnTo>
                <a:lnTo>
                  <a:pt x="89" y="230"/>
                </a:lnTo>
                <a:lnTo>
                  <a:pt x="109" y="230"/>
                </a:lnTo>
                <a:lnTo>
                  <a:pt x="119" y="210"/>
                </a:lnTo>
                <a:lnTo>
                  <a:pt x="119" y="189"/>
                </a:lnTo>
                <a:lnTo>
                  <a:pt x="129" y="169"/>
                </a:lnTo>
                <a:lnTo>
                  <a:pt x="89" y="159"/>
                </a:lnTo>
                <a:lnTo>
                  <a:pt x="40" y="20"/>
                </a:lnTo>
                <a:lnTo>
                  <a:pt x="30" y="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Freeform 51"/>
          <p:cNvSpPr>
            <a:spLocks/>
          </p:cNvSpPr>
          <p:nvPr/>
        </p:nvSpPr>
        <p:spPr bwMode="auto">
          <a:xfrm>
            <a:off x="1392238" y="1811338"/>
            <a:ext cx="981075" cy="703262"/>
          </a:xfrm>
          <a:custGeom>
            <a:avLst/>
            <a:gdLst>
              <a:gd name="T0" fmla="*/ 2147483647 w 549"/>
              <a:gd name="T1" fmla="*/ 0 h 423"/>
              <a:gd name="T2" fmla="*/ 2147483647 w 549"/>
              <a:gd name="T3" fmla="*/ 2147483647 h 423"/>
              <a:gd name="T4" fmla="*/ 2147483647 w 549"/>
              <a:gd name="T5" fmla="*/ 2147483647 h 423"/>
              <a:gd name="T6" fmla="*/ 2147483647 w 549"/>
              <a:gd name="T7" fmla="*/ 2147483647 h 423"/>
              <a:gd name="T8" fmla="*/ 2147483647 w 549"/>
              <a:gd name="T9" fmla="*/ 2147483647 h 423"/>
              <a:gd name="T10" fmla="*/ 2147483647 w 549"/>
              <a:gd name="T11" fmla="*/ 2147483647 h 423"/>
              <a:gd name="T12" fmla="*/ 2147483647 w 549"/>
              <a:gd name="T13" fmla="*/ 2147483647 h 423"/>
              <a:gd name="T14" fmla="*/ 2147483647 w 549"/>
              <a:gd name="T15" fmla="*/ 2147483647 h 423"/>
              <a:gd name="T16" fmla="*/ 2147483647 w 549"/>
              <a:gd name="T17" fmla="*/ 2147483647 h 423"/>
              <a:gd name="T18" fmla="*/ 0 w 549"/>
              <a:gd name="T19" fmla="*/ 2147483647 h 423"/>
              <a:gd name="T20" fmla="*/ 0 w 549"/>
              <a:gd name="T21" fmla="*/ 2147483647 h 423"/>
              <a:gd name="T22" fmla="*/ 2147483647 w 549"/>
              <a:gd name="T23" fmla="*/ 2147483647 h 423"/>
              <a:gd name="T24" fmla="*/ 2147483647 w 549"/>
              <a:gd name="T25" fmla="*/ 2147483647 h 423"/>
              <a:gd name="T26" fmla="*/ 2147483647 w 549"/>
              <a:gd name="T27" fmla="*/ 2147483647 h 423"/>
              <a:gd name="T28" fmla="*/ 2147483647 w 549"/>
              <a:gd name="T29" fmla="*/ 2147483647 h 423"/>
              <a:gd name="T30" fmla="*/ 2147483647 w 549"/>
              <a:gd name="T31" fmla="*/ 2147483647 h 423"/>
              <a:gd name="T32" fmla="*/ 2147483647 w 549"/>
              <a:gd name="T33" fmla="*/ 2147483647 h 423"/>
              <a:gd name="T34" fmla="*/ 2147483647 w 549"/>
              <a:gd name="T35" fmla="*/ 2147483647 h 423"/>
              <a:gd name="T36" fmla="*/ 2147483647 w 549"/>
              <a:gd name="T37" fmla="*/ 2147483647 h 423"/>
              <a:gd name="T38" fmla="*/ 2147483647 w 549"/>
              <a:gd name="T39" fmla="*/ 2147483647 h 423"/>
              <a:gd name="T40" fmla="*/ 2147483647 w 549"/>
              <a:gd name="T41" fmla="*/ 2147483647 h 423"/>
              <a:gd name="T42" fmla="*/ 2147483647 w 549"/>
              <a:gd name="T43" fmla="*/ 2147483647 h 423"/>
              <a:gd name="T44" fmla="*/ 2147483647 w 549"/>
              <a:gd name="T45" fmla="*/ 2147483647 h 423"/>
              <a:gd name="T46" fmla="*/ 2147483647 w 549"/>
              <a:gd name="T47" fmla="*/ 2147483647 h 423"/>
              <a:gd name="T48" fmla="*/ 2147483647 w 549"/>
              <a:gd name="T49" fmla="*/ 2147483647 h 423"/>
              <a:gd name="T50" fmla="*/ 2147483647 w 549"/>
              <a:gd name="T51" fmla="*/ 0 h 423"/>
              <a:gd name="T52" fmla="*/ 2147483647 w 549"/>
              <a:gd name="T53" fmla="*/ 0 h 42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49"/>
              <a:gd name="T82" fmla="*/ 0 h 423"/>
              <a:gd name="T83" fmla="*/ 549 w 549"/>
              <a:gd name="T84" fmla="*/ 423 h 42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49" h="423">
                <a:moveTo>
                  <a:pt x="119" y="0"/>
                </a:moveTo>
                <a:lnTo>
                  <a:pt x="99" y="10"/>
                </a:lnTo>
                <a:lnTo>
                  <a:pt x="89" y="50"/>
                </a:lnTo>
                <a:lnTo>
                  <a:pt x="79" y="80"/>
                </a:lnTo>
                <a:lnTo>
                  <a:pt x="79" y="100"/>
                </a:lnTo>
                <a:lnTo>
                  <a:pt x="69" y="130"/>
                </a:lnTo>
                <a:lnTo>
                  <a:pt x="59" y="161"/>
                </a:lnTo>
                <a:lnTo>
                  <a:pt x="40" y="190"/>
                </a:lnTo>
                <a:lnTo>
                  <a:pt x="20" y="221"/>
                </a:lnTo>
                <a:lnTo>
                  <a:pt x="0" y="261"/>
                </a:lnTo>
                <a:lnTo>
                  <a:pt x="0" y="331"/>
                </a:lnTo>
                <a:lnTo>
                  <a:pt x="309" y="391"/>
                </a:lnTo>
                <a:lnTo>
                  <a:pt x="448" y="422"/>
                </a:lnTo>
                <a:lnTo>
                  <a:pt x="478" y="281"/>
                </a:lnTo>
                <a:lnTo>
                  <a:pt x="498" y="261"/>
                </a:lnTo>
                <a:lnTo>
                  <a:pt x="488" y="231"/>
                </a:lnTo>
                <a:lnTo>
                  <a:pt x="488" y="200"/>
                </a:lnTo>
                <a:lnTo>
                  <a:pt x="548" y="140"/>
                </a:lnTo>
                <a:lnTo>
                  <a:pt x="508" y="90"/>
                </a:lnTo>
                <a:lnTo>
                  <a:pt x="338" y="50"/>
                </a:lnTo>
                <a:lnTo>
                  <a:pt x="319" y="70"/>
                </a:lnTo>
                <a:lnTo>
                  <a:pt x="289" y="39"/>
                </a:lnTo>
                <a:lnTo>
                  <a:pt x="259" y="70"/>
                </a:lnTo>
                <a:lnTo>
                  <a:pt x="228" y="39"/>
                </a:lnTo>
                <a:lnTo>
                  <a:pt x="159" y="50"/>
                </a:lnTo>
                <a:lnTo>
                  <a:pt x="169" y="0"/>
                </a:lnTo>
                <a:lnTo>
                  <a:pt x="119" y="0"/>
                </a:lnTo>
              </a:path>
            </a:pathLst>
          </a:custGeom>
          <a:solidFill>
            <a:srgbClr val="CC99FF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Freeform 52"/>
          <p:cNvSpPr>
            <a:spLocks/>
          </p:cNvSpPr>
          <p:nvPr/>
        </p:nvSpPr>
        <p:spPr bwMode="auto">
          <a:xfrm>
            <a:off x="1304925" y="2363788"/>
            <a:ext cx="1052513" cy="1498600"/>
          </a:xfrm>
          <a:custGeom>
            <a:avLst/>
            <a:gdLst>
              <a:gd name="T0" fmla="*/ 2147483647 w 590"/>
              <a:gd name="T1" fmla="*/ 0 h 900"/>
              <a:gd name="T2" fmla="*/ 2147483647 w 590"/>
              <a:gd name="T3" fmla="*/ 2147483647 h 900"/>
              <a:gd name="T4" fmla="*/ 2147483647 w 590"/>
              <a:gd name="T5" fmla="*/ 2147483647 h 900"/>
              <a:gd name="T6" fmla="*/ 2147483647 w 590"/>
              <a:gd name="T7" fmla="*/ 2147483647 h 900"/>
              <a:gd name="T8" fmla="*/ 2147483647 w 590"/>
              <a:gd name="T9" fmla="*/ 2147483647 h 900"/>
              <a:gd name="T10" fmla="*/ 2147483647 w 590"/>
              <a:gd name="T11" fmla="*/ 2147483647 h 900"/>
              <a:gd name="T12" fmla="*/ 2147483647 w 590"/>
              <a:gd name="T13" fmla="*/ 2147483647 h 900"/>
              <a:gd name="T14" fmla="*/ 2147483647 w 590"/>
              <a:gd name="T15" fmla="*/ 2147483647 h 900"/>
              <a:gd name="T16" fmla="*/ 2147483647 w 590"/>
              <a:gd name="T17" fmla="*/ 2147483647 h 900"/>
              <a:gd name="T18" fmla="*/ 2147483647 w 590"/>
              <a:gd name="T19" fmla="*/ 2147483647 h 900"/>
              <a:gd name="T20" fmla="*/ 2147483647 w 590"/>
              <a:gd name="T21" fmla="*/ 2147483647 h 900"/>
              <a:gd name="T22" fmla="*/ 2147483647 w 590"/>
              <a:gd name="T23" fmla="*/ 2147483647 h 900"/>
              <a:gd name="T24" fmla="*/ 2147483647 w 590"/>
              <a:gd name="T25" fmla="*/ 2147483647 h 900"/>
              <a:gd name="T26" fmla="*/ 2147483647 w 590"/>
              <a:gd name="T27" fmla="*/ 2147483647 h 900"/>
              <a:gd name="T28" fmla="*/ 2147483647 w 590"/>
              <a:gd name="T29" fmla="*/ 2147483647 h 900"/>
              <a:gd name="T30" fmla="*/ 2147483647 w 590"/>
              <a:gd name="T31" fmla="*/ 2147483647 h 900"/>
              <a:gd name="T32" fmla="*/ 2147483647 w 590"/>
              <a:gd name="T33" fmla="*/ 2147483647 h 900"/>
              <a:gd name="T34" fmla="*/ 2147483647 w 590"/>
              <a:gd name="T35" fmla="*/ 2147483647 h 900"/>
              <a:gd name="T36" fmla="*/ 2147483647 w 590"/>
              <a:gd name="T37" fmla="*/ 2147483647 h 900"/>
              <a:gd name="T38" fmla="*/ 2147483647 w 590"/>
              <a:gd name="T39" fmla="*/ 2147483647 h 900"/>
              <a:gd name="T40" fmla="*/ 2147483647 w 590"/>
              <a:gd name="T41" fmla="*/ 2147483647 h 900"/>
              <a:gd name="T42" fmla="*/ 2147483647 w 590"/>
              <a:gd name="T43" fmla="*/ 2147483647 h 900"/>
              <a:gd name="T44" fmla="*/ 2147483647 w 590"/>
              <a:gd name="T45" fmla="*/ 2147483647 h 900"/>
              <a:gd name="T46" fmla="*/ 2147483647 w 590"/>
              <a:gd name="T47" fmla="*/ 2147483647 h 900"/>
              <a:gd name="T48" fmla="*/ 2147483647 w 590"/>
              <a:gd name="T49" fmla="*/ 2147483647 h 900"/>
              <a:gd name="T50" fmla="*/ 2147483647 w 590"/>
              <a:gd name="T51" fmla="*/ 2147483647 h 900"/>
              <a:gd name="T52" fmla="*/ 2147483647 w 590"/>
              <a:gd name="T53" fmla="*/ 2147483647 h 900"/>
              <a:gd name="T54" fmla="*/ 2147483647 w 590"/>
              <a:gd name="T55" fmla="*/ 2147483647 h 900"/>
              <a:gd name="T56" fmla="*/ 2147483647 w 590"/>
              <a:gd name="T57" fmla="*/ 2147483647 h 900"/>
              <a:gd name="T58" fmla="*/ 2147483647 w 590"/>
              <a:gd name="T59" fmla="*/ 2147483647 h 900"/>
              <a:gd name="T60" fmla="*/ 2147483647 w 590"/>
              <a:gd name="T61" fmla="*/ 2147483647 h 900"/>
              <a:gd name="T62" fmla="*/ 2147483647 w 590"/>
              <a:gd name="T63" fmla="*/ 2147483647 h 900"/>
              <a:gd name="T64" fmla="*/ 2147483647 w 590"/>
              <a:gd name="T65" fmla="*/ 2147483647 h 900"/>
              <a:gd name="T66" fmla="*/ 2147483647 w 590"/>
              <a:gd name="T67" fmla="*/ 2147483647 h 900"/>
              <a:gd name="T68" fmla="*/ 2147483647 w 590"/>
              <a:gd name="T69" fmla="*/ 2147483647 h 900"/>
              <a:gd name="T70" fmla="*/ 2147483647 w 590"/>
              <a:gd name="T71" fmla="*/ 2147483647 h 900"/>
              <a:gd name="T72" fmla="*/ 2147483647 w 590"/>
              <a:gd name="T73" fmla="*/ 2147483647 h 900"/>
              <a:gd name="T74" fmla="*/ 2147483647 w 590"/>
              <a:gd name="T75" fmla="*/ 2147483647 h 900"/>
              <a:gd name="T76" fmla="*/ 2147483647 w 590"/>
              <a:gd name="T77" fmla="*/ 2147483647 h 900"/>
              <a:gd name="T78" fmla="*/ 2147483647 w 590"/>
              <a:gd name="T79" fmla="*/ 2147483647 h 900"/>
              <a:gd name="T80" fmla="*/ 2147483647 w 590"/>
              <a:gd name="T81" fmla="*/ 2147483647 h 900"/>
              <a:gd name="T82" fmla="*/ 2147483647 w 590"/>
              <a:gd name="T83" fmla="*/ 2147483647 h 900"/>
              <a:gd name="T84" fmla="*/ 2147483647 w 590"/>
              <a:gd name="T85" fmla="*/ 2147483647 h 900"/>
              <a:gd name="T86" fmla="*/ 0 w 590"/>
              <a:gd name="T87" fmla="*/ 2147483647 h 900"/>
              <a:gd name="T88" fmla="*/ 2147483647 w 590"/>
              <a:gd name="T89" fmla="*/ 2147483647 h 900"/>
              <a:gd name="T90" fmla="*/ 2147483647 w 590"/>
              <a:gd name="T91" fmla="*/ 2147483647 h 900"/>
              <a:gd name="T92" fmla="*/ 2147483647 w 590"/>
              <a:gd name="T93" fmla="*/ 2147483647 h 900"/>
              <a:gd name="T94" fmla="*/ 2147483647 w 590"/>
              <a:gd name="T95" fmla="*/ 0 h 9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90"/>
              <a:gd name="T145" fmla="*/ 0 h 900"/>
              <a:gd name="T146" fmla="*/ 590 w 590"/>
              <a:gd name="T147" fmla="*/ 900 h 90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90" h="900">
                <a:moveTo>
                  <a:pt x="49" y="0"/>
                </a:moveTo>
                <a:lnTo>
                  <a:pt x="319" y="49"/>
                </a:lnTo>
                <a:lnTo>
                  <a:pt x="259" y="319"/>
                </a:lnTo>
                <a:lnTo>
                  <a:pt x="558" y="719"/>
                </a:lnTo>
                <a:lnTo>
                  <a:pt x="589" y="768"/>
                </a:lnTo>
                <a:lnTo>
                  <a:pt x="558" y="799"/>
                </a:lnTo>
                <a:lnTo>
                  <a:pt x="539" y="839"/>
                </a:lnTo>
                <a:lnTo>
                  <a:pt x="519" y="868"/>
                </a:lnTo>
                <a:lnTo>
                  <a:pt x="539" y="889"/>
                </a:lnTo>
                <a:lnTo>
                  <a:pt x="509" y="899"/>
                </a:lnTo>
                <a:lnTo>
                  <a:pt x="329" y="889"/>
                </a:lnTo>
                <a:lnTo>
                  <a:pt x="319" y="839"/>
                </a:lnTo>
                <a:lnTo>
                  <a:pt x="289" y="799"/>
                </a:lnTo>
                <a:lnTo>
                  <a:pt x="269" y="789"/>
                </a:lnTo>
                <a:lnTo>
                  <a:pt x="259" y="759"/>
                </a:lnTo>
                <a:lnTo>
                  <a:pt x="239" y="739"/>
                </a:lnTo>
                <a:lnTo>
                  <a:pt x="229" y="729"/>
                </a:lnTo>
                <a:lnTo>
                  <a:pt x="219" y="699"/>
                </a:lnTo>
                <a:lnTo>
                  <a:pt x="200" y="689"/>
                </a:lnTo>
                <a:lnTo>
                  <a:pt x="169" y="699"/>
                </a:lnTo>
                <a:lnTo>
                  <a:pt x="139" y="689"/>
                </a:lnTo>
                <a:lnTo>
                  <a:pt x="139" y="679"/>
                </a:lnTo>
                <a:lnTo>
                  <a:pt x="139" y="649"/>
                </a:lnTo>
                <a:lnTo>
                  <a:pt x="129" y="619"/>
                </a:lnTo>
                <a:lnTo>
                  <a:pt x="129" y="599"/>
                </a:lnTo>
                <a:lnTo>
                  <a:pt x="110" y="579"/>
                </a:lnTo>
                <a:lnTo>
                  <a:pt x="120" y="559"/>
                </a:lnTo>
                <a:lnTo>
                  <a:pt x="79" y="519"/>
                </a:lnTo>
                <a:lnTo>
                  <a:pt x="79" y="489"/>
                </a:lnTo>
                <a:lnTo>
                  <a:pt x="100" y="479"/>
                </a:lnTo>
                <a:lnTo>
                  <a:pt x="100" y="459"/>
                </a:lnTo>
                <a:lnTo>
                  <a:pt x="79" y="459"/>
                </a:lnTo>
                <a:lnTo>
                  <a:pt x="69" y="429"/>
                </a:lnTo>
                <a:lnTo>
                  <a:pt x="59" y="389"/>
                </a:lnTo>
                <a:lnTo>
                  <a:pt x="89" y="409"/>
                </a:lnTo>
                <a:lnTo>
                  <a:pt x="79" y="379"/>
                </a:lnTo>
                <a:lnTo>
                  <a:pt x="100" y="379"/>
                </a:lnTo>
                <a:lnTo>
                  <a:pt x="100" y="359"/>
                </a:lnTo>
                <a:lnTo>
                  <a:pt x="79" y="349"/>
                </a:lnTo>
                <a:lnTo>
                  <a:pt x="69" y="369"/>
                </a:lnTo>
                <a:lnTo>
                  <a:pt x="49" y="359"/>
                </a:lnTo>
                <a:lnTo>
                  <a:pt x="10" y="259"/>
                </a:lnTo>
                <a:lnTo>
                  <a:pt x="20" y="189"/>
                </a:lnTo>
                <a:lnTo>
                  <a:pt x="0" y="149"/>
                </a:lnTo>
                <a:lnTo>
                  <a:pt x="10" y="110"/>
                </a:lnTo>
                <a:lnTo>
                  <a:pt x="30" y="110"/>
                </a:lnTo>
                <a:lnTo>
                  <a:pt x="49" y="59"/>
                </a:lnTo>
                <a:lnTo>
                  <a:pt x="49" y="0"/>
                </a:lnTo>
              </a:path>
            </a:pathLst>
          </a:custGeom>
          <a:solidFill>
            <a:srgbClr val="000000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Freeform 53"/>
          <p:cNvSpPr>
            <a:spLocks/>
          </p:cNvSpPr>
          <p:nvPr/>
        </p:nvSpPr>
        <p:spPr bwMode="auto">
          <a:xfrm>
            <a:off x="1763713" y="2439988"/>
            <a:ext cx="788987" cy="1123950"/>
          </a:xfrm>
          <a:custGeom>
            <a:avLst/>
            <a:gdLst>
              <a:gd name="T0" fmla="*/ 2147483647 w 442"/>
              <a:gd name="T1" fmla="*/ 0 h 674"/>
              <a:gd name="T2" fmla="*/ 0 w 442"/>
              <a:gd name="T3" fmla="*/ 2147483647 h 674"/>
              <a:gd name="T4" fmla="*/ 2147483647 w 442"/>
              <a:gd name="T5" fmla="*/ 2147483647 h 674"/>
              <a:gd name="T6" fmla="*/ 2147483647 w 442"/>
              <a:gd name="T7" fmla="*/ 2147483647 h 674"/>
              <a:gd name="T8" fmla="*/ 2147483647 w 442"/>
              <a:gd name="T9" fmla="*/ 2147483647 h 674"/>
              <a:gd name="T10" fmla="*/ 2147483647 w 442"/>
              <a:gd name="T11" fmla="*/ 2147483647 h 674"/>
              <a:gd name="T12" fmla="*/ 2147483647 w 442"/>
              <a:gd name="T13" fmla="*/ 2147483647 h 674"/>
              <a:gd name="T14" fmla="*/ 2147483647 w 442"/>
              <a:gd name="T15" fmla="*/ 2147483647 h 674"/>
              <a:gd name="T16" fmla="*/ 2147483647 w 442"/>
              <a:gd name="T17" fmla="*/ 2147483647 h 674"/>
              <a:gd name="T18" fmla="*/ 2147483647 w 442"/>
              <a:gd name="T19" fmla="*/ 2147483647 h 674"/>
              <a:gd name="T20" fmla="*/ 2147483647 w 442"/>
              <a:gd name="T21" fmla="*/ 2147483647 h 674"/>
              <a:gd name="T22" fmla="*/ 2147483647 w 442"/>
              <a:gd name="T23" fmla="*/ 0 h 67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42"/>
              <a:gd name="T37" fmla="*/ 0 h 674"/>
              <a:gd name="T38" fmla="*/ 442 w 442"/>
              <a:gd name="T39" fmla="*/ 674 h 67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42" h="674">
                <a:moveTo>
                  <a:pt x="59" y="0"/>
                </a:moveTo>
                <a:lnTo>
                  <a:pt x="0" y="271"/>
                </a:lnTo>
                <a:lnTo>
                  <a:pt x="301" y="673"/>
                </a:lnTo>
                <a:lnTo>
                  <a:pt x="320" y="652"/>
                </a:lnTo>
                <a:lnTo>
                  <a:pt x="320" y="572"/>
                </a:lnTo>
                <a:lnTo>
                  <a:pt x="350" y="582"/>
                </a:lnTo>
                <a:lnTo>
                  <a:pt x="391" y="331"/>
                </a:lnTo>
                <a:lnTo>
                  <a:pt x="420" y="170"/>
                </a:lnTo>
                <a:lnTo>
                  <a:pt x="431" y="120"/>
                </a:lnTo>
                <a:lnTo>
                  <a:pt x="441" y="70"/>
                </a:lnTo>
                <a:lnTo>
                  <a:pt x="240" y="40"/>
                </a:lnTo>
                <a:lnTo>
                  <a:pt x="59" y="0"/>
                </a:lnTo>
              </a:path>
            </a:pathLst>
          </a:custGeom>
          <a:solidFill>
            <a:srgbClr val="CC99FF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Freeform 54"/>
          <p:cNvSpPr>
            <a:spLocks/>
          </p:cNvSpPr>
          <p:nvPr/>
        </p:nvSpPr>
        <p:spPr bwMode="auto">
          <a:xfrm>
            <a:off x="2995613" y="2782888"/>
            <a:ext cx="895350" cy="614362"/>
          </a:xfrm>
          <a:custGeom>
            <a:avLst/>
            <a:gdLst>
              <a:gd name="T0" fmla="*/ 2147483647 w 502"/>
              <a:gd name="T1" fmla="*/ 0 h 368"/>
              <a:gd name="T2" fmla="*/ 2147483647 w 502"/>
              <a:gd name="T3" fmla="*/ 2147483647 h 368"/>
              <a:gd name="T4" fmla="*/ 0 w 502"/>
              <a:gd name="T5" fmla="*/ 2147483647 h 368"/>
              <a:gd name="T6" fmla="*/ 2147483647 w 502"/>
              <a:gd name="T7" fmla="*/ 2147483647 h 368"/>
              <a:gd name="T8" fmla="*/ 2147483647 w 502"/>
              <a:gd name="T9" fmla="*/ 2147483647 h 368"/>
              <a:gd name="T10" fmla="*/ 2147483647 w 502"/>
              <a:gd name="T11" fmla="*/ 2147483647 h 368"/>
              <a:gd name="T12" fmla="*/ 2147483647 w 502"/>
              <a:gd name="T13" fmla="*/ 2147483647 h 368"/>
              <a:gd name="T14" fmla="*/ 2147483647 w 502"/>
              <a:gd name="T15" fmla="*/ 2147483647 h 368"/>
              <a:gd name="T16" fmla="*/ 2147483647 w 502"/>
              <a:gd name="T17" fmla="*/ 0 h 3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2"/>
              <a:gd name="T28" fmla="*/ 0 h 368"/>
              <a:gd name="T29" fmla="*/ 502 w 502"/>
              <a:gd name="T30" fmla="*/ 368 h 3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2" h="368">
                <a:moveTo>
                  <a:pt x="50" y="0"/>
                </a:moveTo>
                <a:lnTo>
                  <a:pt x="20" y="218"/>
                </a:lnTo>
                <a:lnTo>
                  <a:pt x="0" y="347"/>
                </a:lnTo>
                <a:lnTo>
                  <a:pt x="251" y="357"/>
                </a:lnTo>
                <a:lnTo>
                  <a:pt x="491" y="367"/>
                </a:lnTo>
                <a:lnTo>
                  <a:pt x="491" y="198"/>
                </a:lnTo>
                <a:lnTo>
                  <a:pt x="501" y="30"/>
                </a:lnTo>
                <a:lnTo>
                  <a:pt x="360" y="30"/>
                </a:lnTo>
                <a:lnTo>
                  <a:pt x="50" y="0"/>
                </a:lnTo>
              </a:path>
            </a:pathLst>
          </a:custGeom>
          <a:solidFill>
            <a:srgbClr val="CC99FF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Freeform 55"/>
          <p:cNvSpPr>
            <a:spLocks/>
          </p:cNvSpPr>
          <p:nvPr/>
        </p:nvSpPr>
        <p:spPr bwMode="auto">
          <a:xfrm>
            <a:off x="2209800" y="3297238"/>
            <a:ext cx="808038" cy="831850"/>
          </a:xfrm>
          <a:custGeom>
            <a:avLst/>
            <a:gdLst>
              <a:gd name="T0" fmla="*/ 2147483647 w 452"/>
              <a:gd name="T1" fmla="*/ 0 h 500"/>
              <a:gd name="T2" fmla="*/ 2147483647 w 452"/>
              <a:gd name="T3" fmla="*/ 2147483647 h 500"/>
              <a:gd name="T4" fmla="*/ 2147483647 w 452"/>
              <a:gd name="T5" fmla="*/ 2147483647 h 500"/>
              <a:gd name="T6" fmla="*/ 2147483647 w 452"/>
              <a:gd name="T7" fmla="*/ 2147483647 h 500"/>
              <a:gd name="T8" fmla="*/ 2147483647 w 452"/>
              <a:gd name="T9" fmla="*/ 2147483647 h 500"/>
              <a:gd name="T10" fmla="*/ 2147483647 w 452"/>
              <a:gd name="T11" fmla="*/ 2147483647 h 500"/>
              <a:gd name="T12" fmla="*/ 2147483647 w 452"/>
              <a:gd name="T13" fmla="*/ 2147483647 h 500"/>
              <a:gd name="T14" fmla="*/ 2147483647 w 452"/>
              <a:gd name="T15" fmla="*/ 2147483647 h 500"/>
              <a:gd name="T16" fmla="*/ 2147483647 w 452"/>
              <a:gd name="T17" fmla="*/ 2147483647 h 500"/>
              <a:gd name="T18" fmla="*/ 2147483647 w 452"/>
              <a:gd name="T19" fmla="*/ 2147483647 h 500"/>
              <a:gd name="T20" fmla="*/ 0 w 452"/>
              <a:gd name="T21" fmla="*/ 2147483647 h 500"/>
              <a:gd name="T22" fmla="*/ 0 w 452"/>
              <a:gd name="T23" fmla="*/ 2147483647 h 500"/>
              <a:gd name="T24" fmla="*/ 2147483647 w 452"/>
              <a:gd name="T25" fmla="*/ 2147483647 h 500"/>
              <a:gd name="T26" fmla="*/ 2147483647 w 452"/>
              <a:gd name="T27" fmla="*/ 2147483647 h 500"/>
              <a:gd name="T28" fmla="*/ 2147483647 w 452"/>
              <a:gd name="T29" fmla="*/ 2147483647 h 500"/>
              <a:gd name="T30" fmla="*/ 2147483647 w 452"/>
              <a:gd name="T31" fmla="*/ 0 h 5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52"/>
              <a:gd name="T49" fmla="*/ 0 h 500"/>
              <a:gd name="T50" fmla="*/ 452 w 452"/>
              <a:gd name="T51" fmla="*/ 500 h 5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52" h="500">
                <a:moveTo>
                  <a:pt x="110" y="0"/>
                </a:moveTo>
                <a:lnTo>
                  <a:pt x="100" y="69"/>
                </a:lnTo>
                <a:lnTo>
                  <a:pt x="70" y="59"/>
                </a:lnTo>
                <a:lnTo>
                  <a:pt x="70" y="139"/>
                </a:lnTo>
                <a:lnTo>
                  <a:pt x="49" y="159"/>
                </a:lnTo>
                <a:lnTo>
                  <a:pt x="80" y="209"/>
                </a:lnTo>
                <a:lnTo>
                  <a:pt x="49" y="229"/>
                </a:lnTo>
                <a:lnTo>
                  <a:pt x="40" y="269"/>
                </a:lnTo>
                <a:lnTo>
                  <a:pt x="10" y="309"/>
                </a:lnTo>
                <a:lnTo>
                  <a:pt x="30" y="329"/>
                </a:lnTo>
                <a:lnTo>
                  <a:pt x="0" y="339"/>
                </a:lnTo>
                <a:lnTo>
                  <a:pt x="0" y="369"/>
                </a:lnTo>
                <a:lnTo>
                  <a:pt x="250" y="499"/>
                </a:lnTo>
                <a:lnTo>
                  <a:pt x="391" y="499"/>
                </a:lnTo>
                <a:lnTo>
                  <a:pt x="451" y="40"/>
                </a:lnTo>
                <a:lnTo>
                  <a:pt x="110" y="0"/>
                </a:lnTo>
              </a:path>
            </a:pathLst>
          </a:custGeom>
          <a:solidFill>
            <a:srgbClr val="000000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Freeform 56"/>
          <p:cNvSpPr>
            <a:spLocks/>
          </p:cNvSpPr>
          <p:nvPr/>
        </p:nvSpPr>
        <p:spPr bwMode="auto">
          <a:xfrm>
            <a:off x="2908300" y="3362325"/>
            <a:ext cx="857250" cy="781050"/>
          </a:xfrm>
          <a:custGeom>
            <a:avLst/>
            <a:gdLst>
              <a:gd name="T0" fmla="*/ 2147483647 w 480"/>
              <a:gd name="T1" fmla="*/ 0 h 469"/>
              <a:gd name="T2" fmla="*/ 2147483647 w 480"/>
              <a:gd name="T3" fmla="*/ 2147483647 h 469"/>
              <a:gd name="T4" fmla="*/ 2147483647 w 480"/>
              <a:gd name="T5" fmla="*/ 2147483647 h 469"/>
              <a:gd name="T6" fmla="*/ 2147483647 w 480"/>
              <a:gd name="T7" fmla="*/ 2147483647 h 469"/>
              <a:gd name="T8" fmla="*/ 2147483647 w 480"/>
              <a:gd name="T9" fmla="*/ 2147483647 h 469"/>
              <a:gd name="T10" fmla="*/ 2147483647 w 480"/>
              <a:gd name="T11" fmla="*/ 2147483647 h 469"/>
              <a:gd name="T12" fmla="*/ 2147483647 w 480"/>
              <a:gd name="T13" fmla="*/ 2147483647 h 469"/>
              <a:gd name="T14" fmla="*/ 2147483647 w 480"/>
              <a:gd name="T15" fmla="*/ 2147483647 h 469"/>
              <a:gd name="T16" fmla="*/ 0 w 480"/>
              <a:gd name="T17" fmla="*/ 2147483647 h 469"/>
              <a:gd name="T18" fmla="*/ 2147483647 w 480"/>
              <a:gd name="T19" fmla="*/ 2147483647 h 469"/>
              <a:gd name="T20" fmla="*/ 2147483647 w 480"/>
              <a:gd name="T21" fmla="*/ 0 h 4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0"/>
              <a:gd name="T34" fmla="*/ 0 h 469"/>
              <a:gd name="T35" fmla="*/ 480 w 480"/>
              <a:gd name="T36" fmla="*/ 469 h 4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0" h="469">
                <a:moveTo>
                  <a:pt x="59" y="0"/>
                </a:moveTo>
                <a:lnTo>
                  <a:pt x="479" y="20"/>
                </a:lnTo>
                <a:lnTo>
                  <a:pt x="459" y="428"/>
                </a:lnTo>
                <a:lnTo>
                  <a:pt x="319" y="418"/>
                </a:lnTo>
                <a:lnTo>
                  <a:pt x="189" y="418"/>
                </a:lnTo>
                <a:lnTo>
                  <a:pt x="189" y="437"/>
                </a:lnTo>
                <a:lnTo>
                  <a:pt x="89" y="437"/>
                </a:lnTo>
                <a:lnTo>
                  <a:pt x="79" y="468"/>
                </a:lnTo>
                <a:lnTo>
                  <a:pt x="0" y="458"/>
                </a:lnTo>
                <a:lnTo>
                  <a:pt x="49" y="109"/>
                </a:lnTo>
                <a:lnTo>
                  <a:pt x="59" y="0"/>
                </a:lnTo>
              </a:path>
            </a:pathLst>
          </a:custGeom>
          <a:solidFill>
            <a:srgbClr val="000000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Freeform 57"/>
          <p:cNvSpPr>
            <a:spLocks/>
          </p:cNvSpPr>
          <p:nvPr/>
        </p:nvSpPr>
        <p:spPr bwMode="auto">
          <a:xfrm>
            <a:off x="3243263" y="3470275"/>
            <a:ext cx="1712912" cy="1487488"/>
          </a:xfrm>
          <a:custGeom>
            <a:avLst/>
            <a:gdLst>
              <a:gd name="T0" fmla="*/ 2147483647 w 959"/>
              <a:gd name="T1" fmla="*/ 0 h 893"/>
              <a:gd name="T2" fmla="*/ 2147483647 w 959"/>
              <a:gd name="T3" fmla="*/ 0 h 893"/>
              <a:gd name="T4" fmla="*/ 2147483647 w 959"/>
              <a:gd name="T5" fmla="*/ 2147483647 h 893"/>
              <a:gd name="T6" fmla="*/ 2147483647 w 959"/>
              <a:gd name="T7" fmla="*/ 2147483647 h 893"/>
              <a:gd name="T8" fmla="*/ 2147483647 w 959"/>
              <a:gd name="T9" fmla="*/ 2147483647 h 893"/>
              <a:gd name="T10" fmla="*/ 2147483647 w 959"/>
              <a:gd name="T11" fmla="*/ 2147483647 h 893"/>
              <a:gd name="T12" fmla="*/ 2147483647 w 959"/>
              <a:gd name="T13" fmla="*/ 2147483647 h 893"/>
              <a:gd name="T14" fmla="*/ 2147483647 w 959"/>
              <a:gd name="T15" fmla="*/ 2147483647 h 893"/>
              <a:gd name="T16" fmla="*/ 2147483647 w 959"/>
              <a:gd name="T17" fmla="*/ 2147483647 h 893"/>
              <a:gd name="T18" fmla="*/ 2147483647 w 959"/>
              <a:gd name="T19" fmla="*/ 2147483647 h 893"/>
              <a:gd name="T20" fmla="*/ 2147483647 w 959"/>
              <a:gd name="T21" fmla="*/ 2147483647 h 893"/>
              <a:gd name="T22" fmla="*/ 2147483647 w 959"/>
              <a:gd name="T23" fmla="*/ 2147483647 h 893"/>
              <a:gd name="T24" fmla="*/ 2147483647 w 959"/>
              <a:gd name="T25" fmla="*/ 2147483647 h 893"/>
              <a:gd name="T26" fmla="*/ 2147483647 w 959"/>
              <a:gd name="T27" fmla="*/ 2147483647 h 893"/>
              <a:gd name="T28" fmla="*/ 2147483647 w 959"/>
              <a:gd name="T29" fmla="*/ 2147483647 h 893"/>
              <a:gd name="T30" fmla="*/ 2147483647 w 959"/>
              <a:gd name="T31" fmla="*/ 2147483647 h 893"/>
              <a:gd name="T32" fmla="*/ 2147483647 w 959"/>
              <a:gd name="T33" fmla="*/ 2147483647 h 893"/>
              <a:gd name="T34" fmla="*/ 2147483647 w 959"/>
              <a:gd name="T35" fmla="*/ 2147483647 h 893"/>
              <a:gd name="T36" fmla="*/ 2147483647 w 959"/>
              <a:gd name="T37" fmla="*/ 2147483647 h 893"/>
              <a:gd name="T38" fmla="*/ 2147483647 w 959"/>
              <a:gd name="T39" fmla="*/ 2147483647 h 893"/>
              <a:gd name="T40" fmla="*/ 2147483647 w 959"/>
              <a:gd name="T41" fmla="*/ 2147483647 h 893"/>
              <a:gd name="T42" fmla="*/ 2147483647 w 959"/>
              <a:gd name="T43" fmla="*/ 2147483647 h 893"/>
              <a:gd name="T44" fmla="*/ 2147483647 w 959"/>
              <a:gd name="T45" fmla="*/ 2147483647 h 893"/>
              <a:gd name="T46" fmla="*/ 2147483647 w 959"/>
              <a:gd name="T47" fmla="*/ 2147483647 h 893"/>
              <a:gd name="T48" fmla="*/ 2147483647 w 959"/>
              <a:gd name="T49" fmla="*/ 2147483647 h 893"/>
              <a:gd name="T50" fmla="*/ 2147483647 w 959"/>
              <a:gd name="T51" fmla="*/ 2147483647 h 893"/>
              <a:gd name="T52" fmla="*/ 2147483647 w 959"/>
              <a:gd name="T53" fmla="*/ 2147483647 h 893"/>
              <a:gd name="T54" fmla="*/ 2147483647 w 959"/>
              <a:gd name="T55" fmla="*/ 2147483647 h 893"/>
              <a:gd name="T56" fmla="*/ 2147483647 w 959"/>
              <a:gd name="T57" fmla="*/ 2147483647 h 893"/>
              <a:gd name="T58" fmla="*/ 2147483647 w 959"/>
              <a:gd name="T59" fmla="*/ 2147483647 h 893"/>
              <a:gd name="T60" fmla="*/ 2147483647 w 959"/>
              <a:gd name="T61" fmla="*/ 2147483647 h 893"/>
              <a:gd name="T62" fmla="*/ 2147483647 w 959"/>
              <a:gd name="T63" fmla="*/ 2147483647 h 893"/>
              <a:gd name="T64" fmla="*/ 2147483647 w 959"/>
              <a:gd name="T65" fmla="*/ 2147483647 h 893"/>
              <a:gd name="T66" fmla="*/ 2147483647 w 959"/>
              <a:gd name="T67" fmla="*/ 2147483647 h 893"/>
              <a:gd name="T68" fmla="*/ 2147483647 w 959"/>
              <a:gd name="T69" fmla="*/ 2147483647 h 893"/>
              <a:gd name="T70" fmla="*/ 2147483647 w 959"/>
              <a:gd name="T71" fmla="*/ 2147483647 h 893"/>
              <a:gd name="T72" fmla="*/ 2147483647 w 959"/>
              <a:gd name="T73" fmla="*/ 2147483647 h 893"/>
              <a:gd name="T74" fmla="*/ 2147483647 w 959"/>
              <a:gd name="T75" fmla="*/ 2147483647 h 893"/>
              <a:gd name="T76" fmla="*/ 2147483647 w 959"/>
              <a:gd name="T77" fmla="*/ 2147483647 h 893"/>
              <a:gd name="T78" fmla="*/ 2147483647 w 959"/>
              <a:gd name="T79" fmla="*/ 2147483647 h 893"/>
              <a:gd name="T80" fmla="*/ 2147483647 w 959"/>
              <a:gd name="T81" fmla="*/ 2147483647 h 893"/>
              <a:gd name="T82" fmla="*/ 2147483647 w 959"/>
              <a:gd name="T83" fmla="*/ 2147483647 h 893"/>
              <a:gd name="T84" fmla="*/ 2147483647 w 959"/>
              <a:gd name="T85" fmla="*/ 2147483647 h 893"/>
              <a:gd name="T86" fmla="*/ 2147483647 w 959"/>
              <a:gd name="T87" fmla="*/ 2147483647 h 893"/>
              <a:gd name="T88" fmla="*/ 2147483647 w 959"/>
              <a:gd name="T89" fmla="*/ 2147483647 h 893"/>
              <a:gd name="T90" fmla="*/ 2147483647 w 959"/>
              <a:gd name="T91" fmla="*/ 2147483647 h 893"/>
              <a:gd name="T92" fmla="*/ 0 w 959"/>
              <a:gd name="T93" fmla="*/ 2147483647 h 893"/>
              <a:gd name="T94" fmla="*/ 0 w 959"/>
              <a:gd name="T95" fmla="*/ 2147483647 h 893"/>
              <a:gd name="T96" fmla="*/ 2147483647 w 959"/>
              <a:gd name="T97" fmla="*/ 2147483647 h 893"/>
              <a:gd name="T98" fmla="*/ 2147483647 w 959"/>
              <a:gd name="T99" fmla="*/ 2147483647 h 893"/>
              <a:gd name="T100" fmla="*/ 2147483647 w 959"/>
              <a:gd name="T101" fmla="*/ 0 h 89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959"/>
              <a:gd name="T154" fmla="*/ 0 h 893"/>
              <a:gd name="T155" fmla="*/ 959 w 959"/>
              <a:gd name="T156" fmla="*/ 893 h 89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959" h="893">
                <a:moveTo>
                  <a:pt x="279" y="0"/>
                </a:moveTo>
                <a:lnTo>
                  <a:pt x="488" y="0"/>
                </a:lnTo>
                <a:lnTo>
                  <a:pt x="488" y="170"/>
                </a:lnTo>
                <a:lnTo>
                  <a:pt x="598" y="210"/>
                </a:lnTo>
                <a:lnTo>
                  <a:pt x="629" y="200"/>
                </a:lnTo>
                <a:lnTo>
                  <a:pt x="698" y="230"/>
                </a:lnTo>
                <a:lnTo>
                  <a:pt x="739" y="230"/>
                </a:lnTo>
                <a:lnTo>
                  <a:pt x="828" y="190"/>
                </a:lnTo>
                <a:lnTo>
                  <a:pt x="868" y="230"/>
                </a:lnTo>
                <a:lnTo>
                  <a:pt x="908" y="240"/>
                </a:lnTo>
                <a:lnTo>
                  <a:pt x="908" y="370"/>
                </a:lnTo>
                <a:lnTo>
                  <a:pt x="958" y="450"/>
                </a:lnTo>
                <a:lnTo>
                  <a:pt x="948" y="561"/>
                </a:lnTo>
                <a:lnTo>
                  <a:pt x="898" y="611"/>
                </a:lnTo>
                <a:lnTo>
                  <a:pt x="888" y="571"/>
                </a:lnTo>
                <a:lnTo>
                  <a:pt x="868" y="591"/>
                </a:lnTo>
                <a:lnTo>
                  <a:pt x="878" y="611"/>
                </a:lnTo>
                <a:lnTo>
                  <a:pt x="788" y="682"/>
                </a:lnTo>
                <a:lnTo>
                  <a:pt x="768" y="682"/>
                </a:lnTo>
                <a:lnTo>
                  <a:pt x="718" y="721"/>
                </a:lnTo>
                <a:lnTo>
                  <a:pt x="718" y="731"/>
                </a:lnTo>
                <a:lnTo>
                  <a:pt x="698" y="741"/>
                </a:lnTo>
                <a:lnTo>
                  <a:pt x="718" y="762"/>
                </a:lnTo>
                <a:lnTo>
                  <a:pt x="688" y="791"/>
                </a:lnTo>
                <a:lnTo>
                  <a:pt x="698" y="842"/>
                </a:lnTo>
                <a:lnTo>
                  <a:pt x="718" y="861"/>
                </a:lnTo>
                <a:lnTo>
                  <a:pt x="718" y="892"/>
                </a:lnTo>
                <a:lnTo>
                  <a:pt x="678" y="892"/>
                </a:lnTo>
                <a:lnTo>
                  <a:pt x="649" y="871"/>
                </a:lnTo>
                <a:lnTo>
                  <a:pt x="618" y="882"/>
                </a:lnTo>
                <a:lnTo>
                  <a:pt x="549" y="851"/>
                </a:lnTo>
                <a:lnTo>
                  <a:pt x="508" y="752"/>
                </a:lnTo>
                <a:lnTo>
                  <a:pt x="459" y="701"/>
                </a:lnTo>
                <a:lnTo>
                  <a:pt x="419" y="611"/>
                </a:lnTo>
                <a:lnTo>
                  <a:pt x="389" y="601"/>
                </a:lnTo>
                <a:lnTo>
                  <a:pt x="369" y="581"/>
                </a:lnTo>
                <a:lnTo>
                  <a:pt x="349" y="581"/>
                </a:lnTo>
                <a:lnTo>
                  <a:pt x="309" y="571"/>
                </a:lnTo>
                <a:lnTo>
                  <a:pt x="279" y="581"/>
                </a:lnTo>
                <a:lnTo>
                  <a:pt x="259" y="631"/>
                </a:lnTo>
                <a:lnTo>
                  <a:pt x="229" y="631"/>
                </a:lnTo>
                <a:lnTo>
                  <a:pt x="169" y="601"/>
                </a:lnTo>
                <a:lnTo>
                  <a:pt x="139" y="561"/>
                </a:lnTo>
                <a:lnTo>
                  <a:pt x="130" y="501"/>
                </a:lnTo>
                <a:lnTo>
                  <a:pt x="99" y="471"/>
                </a:lnTo>
                <a:lnTo>
                  <a:pt x="40" y="421"/>
                </a:lnTo>
                <a:lnTo>
                  <a:pt x="0" y="370"/>
                </a:lnTo>
                <a:lnTo>
                  <a:pt x="0" y="351"/>
                </a:lnTo>
                <a:lnTo>
                  <a:pt x="139" y="351"/>
                </a:lnTo>
                <a:lnTo>
                  <a:pt x="259" y="361"/>
                </a:lnTo>
                <a:lnTo>
                  <a:pt x="279" y="0"/>
                </a:lnTo>
              </a:path>
            </a:pathLst>
          </a:custGeom>
          <a:solidFill>
            <a:srgbClr val="000000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Freeform 58"/>
          <p:cNvSpPr>
            <a:spLocks/>
          </p:cNvSpPr>
          <p:nvPr/>
        </p:nvSpPr>
        <p:spPr bwMode="auto">
          <a:xfrm>
            <a:off x="4365625" y="1616075"/>
            <a:ext cx="822325" cy="844550"/>
          </a:xfrm>
          <a:custGeom>
            <a:avLst/>
            <a:gdLst>
              <a:gd name="T0" fmla="*/ 0 w 460"/>
              <a:gd name="T1" fmla="*/ 2147483647 h 507"/>
              <a:gd name="T2" fmla="*/ 2147483647 w 460"/>
              <a:gd name="T3" fmla="*/ 2147483647 h 507"/>
              <a:gd name="T4" fmla="*/ 2147483647 w 460"/>
              <a:gd name="T5" fmla="*/ 0 h 507"/>
              <a:gd name="T6" fmla="*/ 2147483647 w 460"/>
              <a:gd name="T7" fmla="*/ 2147483647 h 507"/>
              <a:gd name="T8" fmla="*/ 2147483647 w 460"/>
              <a:gd name="T9" fmla="*/ 2147483647 h 507"/>
              <a:gd name="T10" fmla="*/ 2147483647 w 460"/>
              <a:gd name="T11" fmla="*/ 2147483647 h 507"/>
              <a:gd name="T12" fmla="*/ 2147483647 w 460"/>
              <a:gd name="T13" fmla="*/ 2147483647 h 507"/>
              <a:gd name="T14" fmla="*/ 2147483647 w 460"/>
              <a:gd name="T15" fmla="*/ 2147483647 h 507"/>
              <a:gd name="T16" fmla="*/ 2147483647 w 460"/>
              <a:gd name="T17" fmla="*/ 2147483647 h 507"/>
              <a:gd name="T18" fmla="*/ 2147483647 w 460"/>
              <a:gd name="T19" fmla="*/ 2147483647 h 507"/>
              <a:gd name="T20" fmla="*/ 2147483647 w 460"/>
              <a:gd name="T21" fmla="*/ 2147483647 h 507"/>
              <a:gd name="T22" fmla="*/ 2147483647 w 460"/>
              <a:gd name="T23" fmla="*/ 2147483647 h 507"/>
              <a:gd name="T24" fmla="*/ 2147483647 w 460"/>
              <a:gd name="T25" fmla="*/ 2147483647 h 507"/>
              <a:gd name="T26" fmla="*/ 2147483647 w 460"/>
              <a:gd name="T27" fmla="*/ 2147483647 h 507"/>
              <a:gd name="T28" fmla="*/ 2147483647 w 460"/>
              <a:gd name="T29" fmla="*/ 2147483647 h 507"/>
              <a:gd name="T30" fmla="*/ 2147483647 w 460"/>
              <a:gd name="T31" fmla="*/ 2147483647 h 507"/>
              <a:gd name="T32" fmla="*/ 2147483647 w 460"/>
              <a:gd name="T33" fmla="*/ 2147483647 h 507"/>
              <a:gd name="T34" fmla="*/ 2147483647 w 460"/>
              <a:gd name="T35" fmla="*/ 2147483647 h 507"/>
              <a:gd name="T36" fmla="*/ 2147483647 w 460"/>
              <a:gd name="T37" fmla="*/ 2147483647 h 507"/>
              <a:gd name="T38" fmla="*/ 2147483647 w 460"/>
              <a:gd name="T39" fmla="*/ 2147483647 h 507"/>
              <a:gd name="T40" fmla="*/ 2147483647 w 460"/>
              <a:gd name="T41" fmla="*/ 2147483647 h 507"/>
              <a:gd name="T42" fmla="*/ 2147483647 w 460"/>
              <a:gd name="T43" fmla="*/ 2147483647 h 507"/>
              <a:gd name="T44" fmla="*/ 2147483647 w 460"/>
              <a:gd name="T45" fmla="*/ 2147483647 h 507"/>
              <a:gd name="T46" fmla="*/ 2147483647 w 460"/>
              <a:gd name="T47" fmla="*/ 2147483647 h 507"/>
              <a:gd name="T48" fmla="*/ 2147483647 w 460"/>
              <a:gd name="T49" fmla="*/ 2147483647 h 507"/>
              <a:gd name="T50" fmla="*/ 2147483647 w 460"/>
              <a:gd name="T51" fmla="*/ 2147483647 h 507"/>
              <a:gd name="T52" fmla="*/ 2147483647 w 460"/>
              <a:gd name="T53" fmla="*/ 2147483647 h 507"/>
              <a:gd name="T54" fmla="*/ 2147483647 w 460"/>
              <a:gd name="T55" fmla="*/ 2147483647 h 507"/>
              <a:gd name="T56" fmla="*/ 2147483647 w 460"/>
              <a:gd name="T57" fmla="*/ 2147483647 h 507"/>
              <a:gd name="T58" fmla="*/ 2147483647 w 460"/>
              <a:gd name="T59" fmla="*/ 2147483647 h 507"/>
              <a:gd name="T60" fmla="*/ 0 w 460"/>
              <a:gd name="T61" fmla="*/ 2147483647 h 50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60"/>
              <a:gd name="T94" fmla="*/ 0 h 507"/>
              <a:gd name="T95" fmla="*/ 460 w 460"/>
              <a:gd name="T96" fmla="*/ 507 h 50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60" h="507">
                <a:moveTo>
                  <a:pt x="0" y="39"/>
                </a:moveTo>
                <a:lnTo>
                  <a:pt x="120" y="39"/>
                </a:lnTo>
                <a:lnTo>
                  <a:pt x="120" y="0"/>
                </a:lnTo>
                <a:lnTo>
                  <a:pt x="149" y="10"/>
                </a:lnTo>
                <a:lnTo>
                  <a:pt x="149" y="39"/>
                </a:lnTo>
                <a:lnTo>
                  <a:pt x="209" y="69"/>
                </a:lnTo>
                <a:lnTo>
                  <a:pt x="230" y="59"/>
                </a:lnTo>
                <a:lnTo>
                  <a:pt x="259" y="59"/>
                </a:lnTo>
                <a:lnTo>
                  <a:pt x="289" y="89"/>
                </a:lnTo>
                <a:lnTo>
                  <a:pt x="299" y="79"/>
                </a:lnTo>
                <a:lnTo>
                  <a:pt x="349" y="89"/>
                </a:lnTo>
                <a:lnTo>
                  <a:pt x="369" y="69"/>
                </a:lnTo>
                <a:lnTo>
                  <a:pt x="399" y="89"/>
                </a:lnTo>
                <a:lnTo>
                  <a:pt x="459" y="79"/>
                </a:lnTo>
                <a:lnTo>
                  <a:pt x="369" y="148"/>
                </a:lnTo>
                <a:lnTo>
                  <a:pt x="319" y="198"/>
                </a:lnTo>
                <a:lnTo>
                  <a:pt x="329" y="277"/>
                </a:lnTo>
                <a:lnTo>
                  <a:pt x="299" y="317"/>
                </a:lnTo>
                <a:lnTo>
                  <a:pt x="309" y="337"/>
                </a:lnTo>
                <a:lnTo>
                  <a:pt x="309" y="397"/>
                </a:lnTo>
                <a:lnTo>
                  <a:pt x="339" y="397"/>
                </a:lnTo>
                <a:lnTo>
                  <a:pt x="389" y="436"/>
                </a:lnTo>
                <a:lnTo>
                  <a:pt x="409" y="496"/>
                </a:lnTo>
                <a:lnTo>
                  <a:pt x="79" y="506"/>
                </a:lnTo>
                <a:lnTo>
                  <a:pt x="89" y="367"/>
                </a:lnTo>
                <a:lnTo>
                  <a:pt x="59" y="337"/>
                </a:lnTo>
                <a:lnTo>
                  <a:pt x="69" y="297"/>
                </a:lnTo>
                <a:lnTo>
                  <a:pt x="79" y="277"/>
                </a:lnTo>
                <a:lnTo>
                  <a:pt x="59" y="179"/>
                </a:lnTo>
                <a:lnTo>
                  <a:pt x="30" y="118"/>
                </a:lnTo>
                <a:lnTo>
                  <a:pt x="0" y="39"/>
                </a:lnTo>
              </a:path>
            </a:pathLst>
          </a:custGeom>
          <a:solidFill>
            <a:schemeClr val="accent2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Freeform 59"/>
          <p:cNvSpPr>
            <a:spLocks/>
          </p:cNvSpPr>
          <p:nvPr/>
        </p:nvSpPr>
        <p:spPr bwMode="auto">
          <a:xfrm>
            <a:off x="5138738" y="1812925"/>
            <a:ext cx="677862" cy="269875"/>
          </a:xfrm>
          <a:custGeom>
            <a:avLst/>
            <a:gdLst>
              <a:gd name="T0" fmla="*/ 0 w 380"/>
              <a:gd name="T1" fmla="*/ 2147483647 h 161"/>
              <a:gd name="T2" fmla="*/ 2147483647 w 380"/>
              <a:gd name="T3" fmla="*/ 0 h 161"/>
              <a:gd name="T4" fmla="*/ 2147483647 w 380"/>
              <a:gd name="T5" fmla="*/ 2147483647 h 161"/>
              <a:gd name="T6" fmla="*/ 2147483647 w 380"/>
              <a:gd name="T7" fmla="*/ 2147483647 h 161"/>
              <a:gd name="T8" fmla="*/ 2147483647 w 380"/>
              <a:gd name="T9" fmla="*/ 2147483647 h 161"/>
              <a:gd name="T10" fmla="*/ 2147483647 w 380"/>
              <a:gd name="T11" fmla="*/ 2147483647 h 161"/>
              <a:gd name="T12" fmla="*/ 2147483647 w 380"/>
              <a:gd name="T13" fmla="*/ 2147483647 h 161"/>
              <a:gd name="T14" fmla="*/ 2147483647 w 380"/>
              <a:gd name="T15" fmla="*/ 2147483647 h 161"/>
              <a:gd name="T16" fmla="*/ 2147483647 w 380"/>
              <a:gd name="T17" fmla="*/ 2147483647 h 161"/>
              <a:gd name="T18" fmla="*/ 2147483647 w 380"/>
              <a:gd name="T19" fmla="*/ 2147483647 h 161"/>
              <a:gd name="T20" fmla="*/ 2147483647 w 380"/>
              <a:gd name="T21" fmla="*/ 2147483647 h 161"/>
              <a:gd name="T22" fmla="*/ 2147483647 w 380"/>
              <a:gd name="T23" fmla="*/ 2147483647 h 161"/>
              <a:gd name="T24" fmla="*/ 2147483647 w 380"/>
              <a:gd name="T25" fmla="*/ 2147483647 h 161"/>
              <a:gd name="T26" fmla="*/ 2147483647 w 380"/>
              <a:gd name="T27" fmla="*/ 2147483647 h 161"/>
              <a:gd name="T28" fmla="*/ 2147483647 w 380"/>
              <a:gd name="T29" fmla="*/ 2147483647 h 161"/>
              <a:gd name="T30" fmla="*/ 2147483647 w 380"/>
              <a:gd name="T31" fmla="*/ 2147483647 h 161"/>
              <a:gd name="T32" fmla="*/ 2147483647 w 380"/>
              <a:gd name="T33" fmla="*/ 2147483647 h 161"/>
              <a:gd name="T34" fmla="*/ 2147483647 w 380"/>
              <a:gd name="T35" fmla="*/ 2147483647 h 161"/>
              <a:gd name="T36" fmla="*/ 2147483647 w 380"/>
              <a:gd name="T37" fmla="*/ 2147483647 h 161"/>
              <a:gd name="T38" fmla="*/ 2147483647 w 380"/>
              <a:gd name="T39" fmla="*/ 2147483647 h 161"/>
              <a:gd name="T40" fmla="*/ 2147483647 w 380"/>
              <a:gd name="T41" fmla="*/ 2147483647 h 161"/>
              <a:gd name="T42" fmla="*/ 2147483647 w 380"/>
              <a:gd name="T43" fmla="*/ 2147483647 h 161"/>
              <a:gd name="T44" fmla="*/ 2147483647 w 380"/>
              <a:gd name="T45" fmla="*/ 2147483647 h 161"/>
              <a:gd name="T46" fmla="*/ 2147483647 w 380"/>
              <a:gd name="T47" fmla="*/ 2147483647 h 161"/>
              <a:gd name="T48" fmla="*/ 0 w 380"/>
              <a:gd name="T49" fmla="*/ 2147483647 h 1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0"/>
              <a:gd name="T76" fmla="*/ 0 h 161"/>
              <a:gd name="T77" fmla="*/ 380 w 380"/>
              <a:gd name="T78" fmla="*/ 161 h 1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0" h="161">
                <a:moveTo>
                  <a:pt x="0" y="90"/>
                </a:moveTo>
                <a:lnTo>
                  <a:pt x="89" y="0"/>
                </a:lnTo>
                <a:lnTo>
                  <a:pt x="69" y="30"/>
                </a:lnTo>
                <a:lnTo>
                  <a:pt x="79" y="49"/>
                </a:lnTo>
                <a:lnTo>
                  <a:pt x="110" y="30"/>
                </a:lnTo>
                <a:lnTo>
                  <a:pt x="169" y="49"/>
                </a:lnTo>
                <a:lnTo>
                  <a:pt x="190" y="30"/>
                </a:lnTo>
                <a:lnTo>
                  <a:pt x="269" y="20"/>
                </a:lnTo>
                <a:lnTo>
                  <a:pt x="279" y="49"/>
                </a:lnTo>
                <a:lnTo>
                  <a:pt x="309" y="40"/>
                </a:lnTo>
                <a:lnTo>
                  <a:pt x="369" y="70"/>
                </a:lnTo>
                <a:lnTo>
                  <a:pt x="379" y="80"/>
                </a:lnTo>
                <a:lnTo>
                  <a:pt x="309" y="100"/>
                </a:lnTo>
                <a:lnTo>
                  <a:pt x="289" y="90"/>
                </a:lnTo>
                <a:lnTo>
                  <a:pt x="259" y="90"/>
                </a:lnTo>
                <a:lnTo>
                  <a:pt x="219" y="110"/>
                </a:lnTo>
                <a:lnTo>
                  <a:pt x="209" y="110"/>
                </a:lnTo>
                <a:lnTo>
                  <a:pt x="190" y="100"/>
                </a:lnTo>
                <a:lnTo>
                  <a:pt x="169" y="160"/>
                </a:lnTo>
                <a:lnTo>
                  <a:pt x="149" y="160"/>
                </a:lnTo>
                <a:lnTo>
                  <a:pt x="139" y="129"/>
                </a:lnTo>
                <a:lnTo>
                  <a:pt x="89" y="120"/>
                </a:lnTo>
                <a:lnTo>
                  <a:pt x="59" y="110"/>
                </a:lnTo>
                <a:lnTo>
                  <a:pt x="20" y="110"/>
                </a:lnTo>
                <a:lnTo>
                  <a:pt x="0" y="90"/>
                </a:lnTo>
              </a:path>
            </a:pathLst>
          </a:custGeom>
          <a:solidFill>
            <a:srgbClr val="000000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Freeform 60"/>
          <p:cNvSpPr>
            <a:spLocks/>
          </p:cNvSpPr>
          <p:nvPr/>
        </p:nvSpPr>
        <p:spPr bwMode="auto">
          <a:xfrm>
            <a:off x="5599113" y="2000250"/>
            <a:ext cx="482600" cy="600075"/>
          </a:xfrm>
          <a:custGeom>
            <a:avLst/>
            <a:gdLst>
              <a:gd name="T0" fmla="*/ 2147483647 w 271"/>
              <a:gd name="T1" fmla="*/ 2147483647 h 360"/>
              <a:gd name="T2" fmla="*/ 2147483647 w 271"/>
              <a:gd name="T3" fmla="*/ 2147483647 h 360"/>
              <a:gd name="T4" fmla="*/ 2147483647 w 271"/>
              <a:gd name="T5" fmla="*/ 2147483647 h 360"/>
              <a:gd name="T6" fmla="*/ 2147483647 w 271"/>
              <a:gd name="T7" fmla="*/ 2147483647 h 360"/>
              <a:gd name="T8" fmla="*/ 2147483647 w 271"/>
              <a:gd name="T9" fmla="*/ 2147483647 h 360"/>
              <a:gd name="T10" fmla="*/ 2147483647 w 271"/>
              <a:gd name="T11" fmla="*/ 2147483647 h 360"/>
              <a:gd name="T12" fmla="*/ 0 w 271"/>
              <a:gd name="T13" fmla="*/ 2147483647 h 360"/>
              <a:gd name="T14" fmla="*/ 2147483647 w 271"/>
              <a:gd name="T15" fmla="*/ 2147483647 h 360"/>
              <a:gd name="T16" fmla="*/ 2147483647 w 271"/>
              <a:gd name="T17" fmla="*/ 2147483647 h 360"/>
              <a:gd name="T18" fmla="*/ 2147483647 w 271"/>
              <a:gd name="T19" fmla="*/ 2147483647 h 360"/>
              <a:gd name="T20" fmla="*/ 2147483647 w 271"/>
              <a:gd name="T21" fmla="*/ 2147483647 h 360"/>
              <a:gd name="T22" fmla="*/ 2147483647 w 271"/>
              <a:gd name="T23" fmla="*/ 2147483647 h 360"/>
              <a:gd name="T24" fmla="*/ 2147483647 w 271"/>
              <a:gd name="T25" fmla="*/ 2147483647 h 360"/>
              <a:gd name="T26" fmla="*/ 2147483647 w 271"/>
              <a:gd name="T27" fmla="*/ 2147483647 h 360"/>
              <a:gd name="T28" fmla="*/ 2147483647 w 271"/>
              <a:gd name="T29" fmla="*/ 2147483647 h 360"/>
              <a:gd name="T30" fmla="*/ 2147483647 w 271"/>
              <a:gd name="T31" fmla="*/ 2147483647 h 360"/>
              <a:gd name="T32" fmla="*/ 2147483647 w 271"/>
              <a:gd name="T33" fmla="*/ 2147483647 h 360"/>
              <a:gd name="T34" fmla="*/ 2147483647 w 271"/>
              <a:gd name="T35" fmla="*/ 2147483647 h 360"/>
              <a:gd name="T36" fmla="*/ 2147483647 w 271"/>
              <a:gd name="T37" fmla="*/ 2147483647 h 360"/>
              <a:gd name="T38" fmla="*/ 2147483647 w 271"/>
              <a:gd name="T39" fmla="*/ 2147483647 h 360"/>
              <a:gd name="T40" fmla="*/ 2147483647 w 271"/>
              <a:gd name="T41" fmla="*/ 2147483647 h 360"/>
              <a:gd name="T42" fmla="*/ 2147483647 w 271"/>
              <a:gd name="T43" fmla="*/ 2147483647 h 360"/>
              <a:gd name="T44" fmla="*/ 2147483647 w 271"/>
              <a:gd name="T45" fmla="*/ 2147483647 h 360"/>
              <a:gd name="T46" fmla="*/ 2147483647 w 271"/>
              <a:gd name="T47" fmla="*/ 2147483647 h 360"/>
              <a:gd name="T48" fmla="*/ 2147483647 w 271"/>
              <a:gd name="T49" fmla="*/ 2147483647 h 360"/>
              <a:gd name="T50" fmla="*/ 2147483647 w 271"/>
              <a:gd name="T51" fmla="*/ 2147483647 h 360"/>
              <a:gd name="T52" fmla="*/ 2147483647 w 271"/>
              <a:gd name="T53" fmla="*/ 2147483647 h 360"/>
              <a:gd name="T54" fmla="*/ 2147483647 w 271"/>
              <a:gd name="T55" fmla="*/ 2147483647 h 360"/>
              <a:gd name="T56" fmla="*/ 2147483647 w 271"/>
              <a:gd name="T57" fmla="*/ 2147483647 h 360"/>
              <a:gd name="T58" fmla="*/ 2147483647 w 271"/>
              <a:gd name="T59" fmla="*/ 2147483647 h 360"/>
              <a:gd name="T60" fmla="*/ 2147483647 w 271"/>
              <a:gd name="T61" fmla="*/ 2147483647 h 360"/>
              <a:gd name="T62" fmla="*/ 2147483647 w 271"/>
              <a:gd name="T63" fmla="*/ 2147483647 h 360"/>
              <a:gd name="T64" fmla="*/ 2147483647 w 271"/>
              <a:gd name="T65" fmla="*/ 2147483647 h 360"/>
              <a:gd name="T66" fmla="*/ 2147483647 w 271"/>
              <a:gd name="T67" fmla="*/ 2147483647 h 360"/>
              <a:gd name="T68" fmla="*/ 2147483647 w 271"/>
              <a:gd name="T69" fmla="*/ 2147483647 h 360"/>
              <a:gd name="T70" fmla="*/ 2147483647 w 271"/>
              <a:gd name="T71" fmla="*/ 2147483647 h 360"/>
              <a:gd name="T72" fmla="*/ 2147483647 w 271"/>
              <a:gd name="T73" fmla="*/ 2147483647 h 360"/>
              <a:gd name="T74" fmla="*/ 2147483647 w 271"/>
              <a:gd name="T75" fmla="*/ 2147483647 h 360"/>
              <a:gd name="T76" fmla="*/ 2147483647 w 271"/>
              <a:gd name="T77" fmla="*/ 2147483647 h 360"/>
              <a:gd name="T78" fmla="*/ 2147483647 w 271"/>
              <a:gd name="T79" fmla="*/ 0 h 360"/>
              <a:gd name="T80" fmla="*/ 2147483647 w 271"/>
              <a:gd name="T81" fmla="*/ 2147483647 h 3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71"/>
              <a:gd name="T124" fmla="*/ 0 h 360"/>
              <a:gd name="T125" fmla="*/ 271 w 271"/>
              <a:gd name="T126" fmla="*/ 360 h 36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71" h="360">
                <a:moveTo>
                  <a:pt x="69" y="20"/>
                </a:moveTo>
                <a:lnTo>
                  <a:pt x="79" y="40"/>
                </a:lnTo>
                <a:lnTo>
                  <a:pt x="59" y="50"/>
                </a:lnTo>
                <a:lnTo>
                  <a:pt x="59" y="109"/>
                </a:lnTo>
                <a:lnTo>
                  <a:pt x="49" y="69"/>
                </a:lnTo>
                <a:lnTo>
                  <a:pt x="10" y="109"/>
                </a:lnTo>
                <a:lnTo>
                  <a:pt x="0" y="209"/>
                </a:lnTo>
                <a:lnTo>
                  <a:pt x="30" y="259"/>
                </a:lnTo>
                <a:lnTo>
                  <a:pt x="30" y="289"/>
                </a:lnTo>
                <a:lnTo>
                  <a:pt x="30" y="309"/>
                </a:lnTo>
                <a:lnTo>
                  <a:pt x="30" y="329"/>
                </a:lnTo>
                <a:lnTo>
                  <a:pt x="20" y="359"/>
                </a:lnTo>
                <a:lnTo>
                  <a:pt x="130" y="359"/>
                </a:lnTo>
                <a:lnTo>
                  <a:pt x="270" y="339"/>
                </a:lnTo>
                <a:lnTo>
                  <a:pt x="239" y="339"/>
                </a:lnTo>
                <a:lnTo>
                  <a:pt x="229" y="319"/>
                </a:lnTo>
                <a:lnTo>
                  <a:pt x="250" y="299"/>
                </a:lnTo>
                <a:lnTo>
                  <a:pt x="250" y="279"/>
                </a:lnTo>
                <a:lnTo>
                  <a:pt x="239" y="259"/>
                </a:lnTo>
                <a:lnTo>
                  <a:pt x="250" y="249"/>
                </a:lnTo>
                <a:lnTo>
                  <a:pt x="270" y="249"/>
                </a:lnTo>
                <a:lnTo>
                  <a:pt x="260" y="199"/>
                </a:lnTo>
                <a:lnTo>
                  <a:pt x="260" y="169"/>
                </a:lnTo>
                <a:lnTo>
                  <a:pt x="250" y="149"/>
                </a:lnTo>
                <a:lnTo>
                  <a:pt x="239" y="139"/>
                </a:lnTo>
                <a:lnTo>
                  <a:pt x="220" y="139"/>
                </a:lnTo>
                <a:lnTo>
                  <a:pt x="200" y="139"/>
                </a:lnTo>
                <a:lnTo>
                  <a:pt x="190" y="159"/>
                </a:lnTo>
                <a:lnTo>
                  <a:pt x="170" y="169"/>
                </a:lnTo>
                <a:lnTo>
                  <a:pt x="159" y="169"/>
                </a:lnTo>
                <a:lnTo>
                  <a:pt x="159" y="159"/>
                </a:lnTo>
                <a:lnTo>
                  <a:pt x="159" y="149"/>
                </a:lnTo>
                <a:lnTo>
                  <a:pt x="170" y="139"/>
                </a:lnTo>
                <a:lnTo>
                  <a:pt x="180" y="139"/>
                </a:lnTo>
                <a:lnTo>
                  <a:pt x="180" y="119"/>
                </a:lnTo>
                <a:lnTo>
                  <a:pt x="200" y="109"/>
                </a:lnTo>
                <a:lnTo>
                  <a:pt x="180" y="60"/>
                </a:lnTo>
                <a:lnTo>
                  <a:pt x="180" y="40"/>
                </a:lnTo>
                <a:lnTo>
                  <a:pt x="149" y="30"/>
                </a:lnTo>
                <a:lnTo>
                  <a:pt x="100" y="0"/>
                </a:lnTo>
                <a:lnTo>
                  <a:pt x="69" y="20"/>
                </a:lnTo>
              </a:path>
            </a:pathLst>
          </a:custGeom>
          <a:solidFill>
            <a:srgbClr val="000000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Freeform 61"/>
          <p:cNvSpPr>
            <a:spLocks/>
          </p:cNvSpPr>
          <p:nvPr/>
        </p:nvSpPr>
        <p:spPr bwMode="auto">
          <a:xfrm>
            <a:off x="5083175" y="2527300"/>
            <a:ext cx="515938" cy="800100"/>
          </a:xfrm>
          <a:custGeom>
            <a:avLst/>
            <a:gdLst>
              <a:gd name="T0" fmla="*/ 2147483647 w 289"/>
              <a:gd name="T1" fmla="*/ 2147483647 h 480"/>
              <a:gd name="T2" fmla="*/ 2147483647 w 289"/>
              <a:gd name="T3" fmla="*/ 0 h 480"/>
              <a:gd name="T4" fmla="*/ 2147483647 w 289"/>
              <a:gd name="T5" fmla="*/ 2147483647 h 480"/>
              <a:gd name="T6" fmla="*/ 2147483647 w 289"/>
              <a:gd name="T7" fmla="*/ 2147483647 h 480"/>
              <a:gd name="T8" fmla="*/ 2147483647 w 289"/>
              <a:gd name="T9" fmla="*/ 2147483647 h 480"/>
              <a:gd name="T10" fmla="*/ 2147483647 w 289"/>
              <a:gd name="T11" fmla="*/ 2147483647 h 480"/>
              <a:gd name="T12" fmla="*/ 2147483647 w 289"/>
              <a:gd name="T13" fmla="*/ 2147483647 h 480"/>
              <a:gd name="T14" fmla="*/ 2147483647 w 289"/>
              <a:gd name="T15" fmla="*/ 2147483647 h 480"/>
              <a:gd name="T16" fmla="*/ 2147483647 w 289"/>
              <a:gd name="T17" fmla="*/ 2147483647 h 480"/>
              <a:gd name="T18" fmla="*/ 2147483647 w 289"/>
              <a:gd name="T19" fmla="*/ 2147483647 h 480"/>
              <a:gd name="T20" fmla="*/ 2147483647 w 289"/>
              <a:gd name="T21" fmla="*/ 2147483647 h 480"/>
              <a:gd name="T22" fmla="*/ 2147483647 w 289"/>
              <a:gd name="T23" fmla="*/ 2147483647 h 480"/>
              <a:gd name="T24" fmla="*/ 2147483647 w 289"/>
              <a:gd name="T25" fmla="*/ 2147483647 h 480"/>
              <a:gd name="T26" fmla="*/ 2147483647 w 289"/>
              <a:gd name="T27" fmla="*/ 2147483647 h 480"/>
              <a:gd name="T28" fmla="*/ 2147483647 w 289"/>
              <a:gd name="T29" fmla="*/ 2147483647 h 480"/>
              <a:gd name="T30" fmla="*/ 2147483647 w 289"/>
              <a:gd name="T31" fmla="*/ 2147483647 h 480"/>
              <a:gd name="T32" fmla="*/ 2147483647 w 289"/>
              <a:gd name="T33" fmla="*/ 2147483647 h 480"/>
              <a:gd name="T34" fmla="*/ 0 w 289"/>
              <a:gd name="T35" fmla="*/ 2147483647 h 480"/>
              <a:gd name="T36" fmla="*/ 2147483647 w 289"/>
              <a:gd name="T37" fmla="*/ 2147483647 h 480"/>
              <a:gd name="T38" fmla="*/ 2147483647 w 289"/>
              <a:gd name="T39" fmla="*/ 2147483647 h 480"/>
              <a:gd name="T40" fmla="*/ 2147483647 w 289"/>
              <a:gd name="T41" fmla="*/ 2147483647 h 480"/>
              <a:gd name="T42" fmla="*/ 2147483647 w 289"/>
              <a:gd name="T43" fmla="*/ 2147483647 h 480"/>
              <a:gd name="T44" fmla="*/ 2147483647 w 289"/>
              <a:gd name="T45" fmla="*/ 2147483647 h 48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89"/>
              <a:gd name="T70" fmla="*/ 0 h 480"/>
              <a:gd name="T71" fmla="*/ 289 w 289"/>
              <a:gd name="T72" fmla="*/ 480 h 48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89" h="480">
                <a:moveTo>
                  <a:pt x="49" y="30"/>
                </a:moveTo>
                <a:lnTo>
                  <a:pt x="218" y="0"/>
                </a:lnTo>
                <a:lnTo>
                  <a:pt x="248" y="59"/>
                </a:lnTo>
                <a:lnTo>
                  <a:pt x="278" y="299"/>
                </a:lnTo>
                <a:lnTo>
                  <a:pt x="288" y="339"/>
                </a:lnTo>
                <a:lnTo>
                  <a:pt x="258" y="399"/>
                </a:lnTo>
                <a:lnTo>
                  <a:pt x="258" y="448"/>
                </a:lnTo>
                <a:lnTo>
                  <a:pt x="228" y="439"/>
                </a:lnTo>
                <a:lnTo>
                  <a:pt x="238" y="479"/>
                </a:lnTo>
                <a:lnTo>
                  <a:pt x="198" y="459"/>
                </a:lnTo>
                <a:lnTo>
                  <a:pt x="188" y="469"/>
                </a:lnTo>
                <a:lnTo>
                  <a:pt x="158" y="469"/>
                </a:lnTo>
                <a:lnTo>
                  <a:pt x="148" y="409"/>
                </a:lnTo>
                <a:lnTo>
                  <a:pt x="109" y="389"/>
                </a:lnTo>
                <a:lnTo>
                  <a:pt x="109" y="329"/>
                </a:lnTo>
                <a:lnTo>
                  <a:pt x="79" y="339"/>
                </a:lnTo>
                <a:lnTo>
                  <a:pt x="59" y="289"/>
                </a:lnTo>
                <a:lnTo>
                  <a:pt x="0" y="239"/>
                </a:lnTo>
                <a:lnTo>
                  <a:pt x="40" y="159"/>
                </a:lnTo>
                <a:lnTo>
                  <a:pt x="30" y="120"/>
                </a:lnTo>
                <a:lnTo>
                  <a:pt x="79" y="110"/>
                </a:lnTo>
                <a:lnTo>
                  <a:pt x="79" y="59"/>
                </a:lnTo>
                <a:lnTo>
                  <a:pt x="49" y="30"/>
                </a:lnTo>
              </a:path>
            </a:pathLst>
          </a:custGeom>
          <a:solidFill>
            <a:schemeClr val="accent2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Freeform 62"/>
          <p:cNvSpPr>
            <a:spLocks/>
          </p:cNvSpPr>
          <p:nvPr/>
        </p:nvSpPr>
        <p:spPr bwMode="auto">
          <a:xfrm>
            <a:off x="5834063" y="2463800"/>
            <a:ext cx="515937" cy="555625"/>
          </a:xfrm>
          <a:custGeom>
            <a:avLst/>
            <a:gdLst>
              <a:gd name="T0" fmla="*/ 0 w 289"/>
              <a:gd name="T1" fmla="*/ 2147483647 h 334"/>
              <a:gd name="T2" fmla="*/ 2147483647 w 289"/>
              <a:gd name="T3" fmla="*/ 2147483647 h 334"/>
              <a:gd name="T4" fmla="*/ 2147483647 w 289"/>
              <a:gd name="T5" fmla="*/ 2147483647 h 334"/>
              <a:gd name="T6" fmla="*/ 2147483647 w 289"/>
              <a:gd name="T7" fmla="*/ 2147483647 h 334"/>
              <a:gd name="T8" fmla="*/ 2147483647 w 289"/>
              <a:gd name="T9" fmla="*/ 2147483647 h 334"/>
              <a:gd name="T10" fmla="*/ 2147483647 w 289"/>
              <a:gd name="T11" fmla="*/ 0 h 334"/>
              <a:gd name="T12" fmla="*/ 2147483647 w 289"/>
              <a:gd name="T13" fmla="*/ 2147483647 h 334"/>
              <a:gd name="T14" fmla="*/ 2147483647 w 289"/>
              <a:gd name="T15" fmla="*/ 2147483647 h 334"/>
              <a:gd name="T16" fmla="*/ 2147483647 w 289"/>
              <a:gd name="T17" fmla="*/ 2147483647 h 334"/>
              <a:gd name="T18" fmla="*/ 2147483647 w 289"/>
              <a:gd name="T19" fmla="*/ 2147483647 h 334"/>
              <a:gd name="T20" fmla="*/ 2147483647 w 289"/>
              <a:gd name="T21" fmla="*/ 2147483647 h 334"/>
              <a:gd name="T22" fmla="*/ 2147483647 w 289"/>
              <a:gd name="T23" fmla="*/ 2147483647 h 334"/>
              <a:gd name="T24" fmla="*/ 2147483647 w 289"/>
              <a:gd name="T25" fmla="*/ 2147483647 h 334"/>
              <a:gd name="T26" fmla="*/ 2147483647 w 289"/>
              <a:gd name="T27" fmla="*/ 2147483647 h 334"/>
              <a:gd name="T28" fmla="*/ 2147483647 w 289"/>
              <a:gd name="T29" fmla="*/ 2147483647 h 334"/>
              <a:gd name="T30" fmla="*/ 2147483647 w 289"/>
              <a:gd name="T31" fmla="*/ 2147483647 h 334"/>
              <a:gd name="T32" fmla="*/ 2147483647 w 289"/>
              <a:gd name="T33" fmla="*/ 2147483647 h 334"/>
              <a:gd name="T34" fmla="*/ 2147483647 w 289"/>
              <a:gd name="T35" fmla="*/ 2147483647 h 334"/>
              <a:gd name="T36" fmla="*/ 0 w 289"/>
              <a:gd name="T37" fmla="*/ 2147483647 h 33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89"/>
              <a:gd name="T58" fmla="*/ 0 h 334"/>
              <a:gd name="T59" fmla="*/ 289 w 289"/>
              <a:gd name="T60" fmla="*/ 334 h 33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89" h="334">
                <a:moveTo>
                  <a:pt x="0" y="80"/>
                </a:moveTo>
                <a:lnTo>
                  <a:pt x="129" y="60"/>
                </a:lnTo>
                <a:lnTo>
                  <a:pt x="158" y="70"/>
                </a:lnTo>
                <a:lnTo>
                  <a:pt x="218" y="40"/>
                </a:lnTo>
                <a:lnTo>
                  <a:pt x="228" y="10"/>
                </a:lnTo>
                <a:lnTo>
                  <a:pt x="268" y="0"/>
                </a:lnTo>
                <a:lnTo>
                  <a:pt x="288" y="131"/>
                </a:lnTo>
                <a:lnTo>
                  <a:pt x="268" y="141"/>
                </a:lnTo>
                <a:lnTo>
                  <a:pt x="278" y="232"/>
                </a:lnTo>
                <a:lnTo>
                  <a:pt x="248" y="232"/>
                </a:lnTo>
                <a:lnTo>
                  <a:pt x="228" y="282"/>
                </a:lnTo>
                <a:lnTo>
                  <a:pt x="208" y="282"/>
                </a:lnTo>
                <a:lnTo>
                  <a:pt x="199" y="333"/>
                </a:lnTo>
                <a:lnTo>
                  <a:pt x="168" y="312"/>
                </a:lnTo>
                <a:lnTo>
                  <a:pt x="109" y="323"/>
                </a:lnTo>
                <a:lnTo>
                  <a:pt x="79" y="302"/>
                </a:lnTo>
                <a:lnTo>
                  <a:pt x="39" y="302"/>
                </a:lnTo>
                <a:lnTo>
                  <a:pt x="20" y="211"/>
                </a:lnTo>
                <a:lnTo>
                  <a:pt x="0" y="80"/>
                </a:lnTo>
              </a:path>
            </a:pathLst>
          </a:custGeom>
          <a:solidFill>
            <a:srgbClr val="000000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Freeform 63"/>
          <p:cNvSpPr>
            <a:spLocks/>
          </p:cNvSpPr>
          <p:nvPr/>
        </p:nvSpPr>
        <p:spPr bwMode="auto">
          <a:xfrm>
            <a:off x="5918200" y="3529013"/>
            <a:ext cx="679450" cy="649287"/>
          </a:xfrm>
          <a:custGeom>
            <a:avLst/>
            <a:gdLst>
              <a:gd name="T0" fmla="*/ 0 w 380"/>
              <a:gd name="T1" fmla="*/ 2147483647 h 391"/>
              <a:gd name="T2" fmla="*/ 2147483647 w 380"/>
              <a:gd name="T3" fmla="*/ 2147483647 h 391"/>
              <a:gd name="T4" fmla="*/ 2147483647 w 380"/>
              <a:gd name="T5" fmla="*/ 2147483647 h 391"/>
              <a:gd name="T6" fmla="*/ 2147483647 w 380"/>
              <a:gd name="T7" fmla="*/ 0 h 391"/>
              <a:gd name="T8" fmla="*/ 2147483647 w 380"/>
              <a:gd name="T9" fmla="*/ 2147483647 h 391"/>
              <a:gd name="T10" fmla="*/ 2147483647 w 380"/>
              <a:gd name="T11" fmla="*/ 2147483647 h 391"/>
              <a:gd name="T12" fmla="*/ 2147483647 w 380"/>
              <a:gd name="T13" fmla="*/ 2147483647 h 391"/>
              <a:gd name="T14" fmla="*/ 2147483647 w 380"/>
              <a:gd name="T15" fmla="*/ 2147483647 h 391"/>
              <a:gd name="T16" fmla="*/ 2147483647 w 380"/>
              <a:gd name="T17" fmla="*/ 2147483647 h 391"/>
              <a:gd name="T18" fmla="*/ 2147483647 w 380"/>
              <a:gd name="T19" fmla="*/ 2147483647 h 391"/>
              <a:gd name="T20" fmla="*/ 2147483647 w 380"/>
              <a:gd name="T21" fmla="*/ 2147483647 h 391"/>
              <a:gd name="T22" fmla="*/ 2147483647 w 380"/>
              <a:gd name="T23" fmla="*/ 2147483647 h 391"/>
              <a:gd name="T24" fmla="*/ 2147483647 w 380"/>
              <a:gd name="T25" fmla="*/ 2147483647 h 391"/>
              <a:gd name="T26" fmla="*/ 2147483647 w 380"/>
              <a:gd name="T27" fmla="*/ 2147483647 h 391"/>
              <a:gd name="T28" fmla="*/ 2147483647 w 380"/>
              <a:gd name="T29" fmla="*/ 2147483647 h 391"/>
              <a:gd name="T30" fmla="*/ 2147483647 w 380"/>
              <a:gd name="T31" fmla="*/ 2147483647 h 391"/>
              <a:gd name="T32" fmla="*/ 2147483647 w 380"/>
              <a:gd name="T33" fmla="*/ 2147483647 h 391"/>
              <a:gd name="T34" fmla="*/ 2147483647 w 380"/>
              <a:gd name="T35" fmla="*/ 2147483647 h 391"/>
              <a:gd name="T36" fmla="*/ 0 w 380"/>
              <a:gd name="T37" fmla="*/ 2147483647 h 39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80"/>
              <a:gd name="T58" fmla="*/ 0 h 391"/>
              <a:gd name="T59" fmla="*/ 380 w 380"/>
              <a:gd name="T60" fmla="*/ 391 h 39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80" h="391">
                <a:moveTo>
                  <a:pt x="0" y="20"/>
                </a:moveTo>
                <a:lnTo>
                  <a:pt x="10" y="20"/>
                </a:lnTo>
                <a:lnTo>
                  <a:pt x="89" y="10"/>
                </a:lnTo>
                <a:lnTo>
                  <a:pt x="169" y="0"/>
                </a:lnTo>
                <a:lnTo>
                  <a:pt x="159" y="20"/>
                </a:lnTo>
                <a:lnTo>
                  <a:pt x="179" y="20"/>
                </a:lnTo>
                <a:lnTo>
                  <a:pt x="319" y="139"/>
                </a:lnTo>
                <a:lnTo>
                  <a:pt x="369" y="219"/>
                </a:lnTo>
                <a:lnTo>
                  <a:pt x="379" y="270"/>
                </a:lnTo>
                <a:lnTo>
                  <a:pt x="359" y="279"/>
                </a:lnTo>
                <a:lnTo>
                  <a:pt x="369" y="330"/>
                </a:lnTo>
                <a:lnTo>
                  <a:pt x="329" y="330"/>
                </a:lnTo>
                <a:lnTo>
                  <a:pt x="329" y="380"/>
                </a:lnTo>
                <a:lnTo>
                  <a:pt x="299" y="359"/>
                </a:lnTo>
                <a:lnTo>
                  <a:pt x="109" y="390"/>
                </a:lnTo>
                <a:lnTo>
                  <a:pt x="69" y="300"/>
                </a:lnTo>
                <a:lnTo>
                  <a:pt x="99" y="250"/>
                </a:lnTo>
                <a:lnTo>
                  <a:pt x="59" y="219"/>
                </a:lnTo>
                <a:lnTo>
                  <a:pt x="0" y="20"/>
                </a:lnTo>
              </a:path>
            </a:pathLst>
          </a:custGeom>
          <a:solidFill>
            <a:srgbClr val="000000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8" name="Freeform 64"/>
          <p:cNvSpPr>
            <a:spLocks/>
          </p:cNvSpPr>
          <p:nvPr/>
        </p:nvSpPr>
        <p:spPr bwMode="auto">
          <a:xfrm>
            <a:off x="5776913" y="4073525"/>
            <a:ext cx="1143000" cy="733425"/>
          </a:xfrm>
          <a:custGeom>
            <a:avLst/>
            <a:gdLst>
              <a:gd name="T0" fmla="*/ 0 w 640"/>
              <a:gd name="T1" fmla="*/ 2147483647 h 439"/>
              <a:gd name="T2" fmla="*/ 2147483647 w 640"/>
              <a:gd name="T3" fmla="*/ 2147483647 h 439"/>
              <a:gd name="T4" fmla="*/ 2147483647 w 640"/>
              <a:gd name="T5" fmla="*/ 2147483647 h 439"/>
              <a:gd name="T6" fmla="*/ 2147483647 w 640"/>
              <a:gd name="T7" fmla="*/ 2147483647 h 439"/>
              <a:gd name="T8" fmla="*/ 2147483647 w 640"/>
              <a:gd name="T9" fmla="*/ 2147483647 h 439"/>
              <a:gd name="T10" fmla="*/ 2147483647 w 640"/>
              <a:gd name="T11" fmla="*/ 2147483647 h 439"/>
              <a:gd name="T12" fmla="*/ 2147483647 w 640"/>
              <a:gd name="T13" fmla="*/ 0 h 439"/>
              <a:gd name="T14" fmla="*/ 2147483647 w 640"/>
              <a:gd name="T15" fmla="*/ 0 h 439"/>
              <a:gd name="T16" fmla="*/ 2147483647 w 640"/>
              <a:gd name="T17" fmla="*/ 2147483647 h 439"/>
              <a:gd name="T18" fmla="*/ 2147483647 w 640"/>
              <a:gd name="T19" fmla="*/ 2147483647 h 439"/>
              <a:gd name="T20" fmla="*/ 2147483647 w 640"/>
              <a:gd name="T21" fmla="*/ 2147483647 h 439"/>
              <a:gd name="T22" fmla="*/ 2147483647 w 640"/>
              <a:gd name="T23" fmla="*/ 2147483647 h 439"/>
              <a:gd name="T24" fmla="*/ 2147483647 w 640"/>
              <a:gd name="T25" fmla="*/ 2147483647 h 439"/>
              <a:gd name="T26" fmla="*/ 2147483647 w 640"/>
              <a:gd name="T27" fmla="*/ 2147483647 h 439"/>
              <a:gd name="T28" fmla="*/ 2147483647 w 640"/>
              <a:gd name="T29" fmla="*/ 2147483647 h 439"/>
              <a:gd name="T30" fmla="*/ 2147483647 w 640"/>
              <a:gd name="T31" fmla="*/ 2147483647 h 439"/>
              <a:gd name="T32" fmla="*/ 2147483647 w 640"/>
              <a:gd name="T33" fmla="*/ 2147483647 h 439"/>
              <a:gd name="T34" fmla="*/ 2147483647 w 640"/>
              <a:gd name="T35" fmla="*/ 2147483647 h 439"/>
              <a:gd name="T36" fmla="*/ 2147483647 w 640"/>
              <a:gd name="T37" fmla="*/ 2147483647 h 439"/>
              <a:gd name="T38" fmla="*/ 2147483647 w 640"/>
              <a:gd name="T39" fmla="*/ 2147483647 h 439"/>
              <a:gd name="T40" fmla="*/ 2147483647 w 640"/>
              <a:gd name="T41" fmla="*/ 2147483647 h 439"/>
              <a:gd name="T42" fmla="*/ 2147483647 w 640"/>
              <a:gd name="T43" fmla="*/ 2147483647 h 439"/>
              <a:gd name="T44" fmla="*/ 2147483647 w 640"/>
              <a:gd name="T45" fmla="*/ 2147483647 h 439"/>
              <a:gd name="T46" fmla="*/ 2147483647 w 640"/>
              <a:gd name="T47" fmla="*/ 2147483647 h 439"/>
              <a:gd name="T48" fmla="*/ 2147483647 w 640"/>
              <a:gd name="T49" fmla="*/ 2147483647 h 439"/>
              <a:gd name="T50" fmla="*/ 2147483647 w 640"/>
              <a:gd name="T51" fmla="*/ 2147483647 h 439"/>
              <a:gd name="T52" fmla="*/ 2147483647 w 640"/>
              <a:gd name="T53" fmla="*/ 2147483647 h 439"/>
              <a:gd name="T54" fmla="*/ 2147483647 w 640"/>
              <a:gd name="T55" fmla="*/ 2147483647 h 439"/>
              <a:gd name="T56" fmla="*/ 2147483647 w 640"/>
              <a:gd name="T57" fmla="*/ 2147483647 h 439"/>
              <a:gd name="T58" fmla="*/ 2147483647 w 640"/>
              <a:gd name="T59" fmla="*/ 2147483647 h 439"/>
              <a:gd name="T60" fmla="*/ 2147483647 w 640"/>
              <a:gd name="T61" fmla="*/ 2147483647 h 439"/>
              <a:gd name="T62" fmla="*/ 2147483647 w 640"/>
              <a:gd name="T63" fmla="*/ 2147483647 h 439"/>
              <a:gd name="T64" fmla="*/ 2147483647 w 640"/>
              <a:gd name="T65" fmla="*/ 2147483647 h 439"/>
              <a:gd name="T66" fmla="*/ 2147483647 w 640"/>
              <a:gd name="T67" fmla="*/ 2147483647 h 439"/>
              <a:gd name="T68" fmla="*/ 2147483647 w 640"/>
              <a:gd name="T69" fmla="*/ 2147483647 h 439"/>
              <a:gd name="T70" fmla="*/ 2147483647 w 640"/>
              <a:gd name="T71" fmla="*/ 2147483647 h 439"/>
              <a:gd name="T72" fmla="*/ 2147483647 w 640"/>
              <a:gd name="T73" fmla="*/ 2147483647 h 439"/>
              <a:gd name="T74" fmla="*/ 2147483647 w 640"/>
              <a:gd name="T75" fmla="*/ 2147483647 h 439"/>
              <a:gd name="T76" fmla="*/ 0 w 640"/>
              <a:gd name="T77" fmla="*/ 2147483647 h 439"/>
              <a:gd name="T78" fmla="*/ 0 w 640"/>
              <a:gd name="T79" fmla="*/ 2147483647 h 43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40"/>
              <a:gd name="T121" fmla="*/ 0 h 439"/>
              <a:gd name="T122" fmla="*/ 640 w 640"/>
              <a:gd name="T123" fmla="*/ 439 h 43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40" h="439">
                <a:moveTo>
                  <a:pt x="0" y="39"/>
                </a:moveTo>
                <a:lnTo>
                  <a:pt x="169" y="30"/>
                </a:lnTo>
                <a:lnTo>
                  <a:pt x="190" y="59"/>
                </a:lnTo>
                <a:lnTo>
                  <a:pt x="379" y="30"/>
                </a:lnTo>
                <a:lnTo>
                  <a:pt x="409" y="49"/>
                </a:lnTo>
                <a:lnTo>
                  <a:pt x="409" y="10"/>
                </a:lnTo>
                <a:lnTo>
                  <a:pt x="409" y="0"/>
                </a:lnTo>
                <a:lnTo>
                  <a:pt x="449" y="0"/>
                </a:lnTo>
                <a:lnTo>
                  <a:pt x="489" y="69"/>
                </a:lnTo>
                <a:lnTo>
                  <a:pt x="549" y="159"/>
                </a:lnTo>
                <a:lnTo>
                  <a:pt x="579" y="239"/>
                </a:lnTo>
                <a:lnTo>
                  <a:pt x="629" y="298"/>
                </a:lnTo>
                <a:lnTo>
                  <a:pt x="639" y="378"/>
                </a:lnTo>
                <a:lnTo>
                  <a:pt x="619" y="418"/>
                </a:lnTo>
                <a:lnTo>
                  <a:pt x="549" y="438"/>
                </a:lnTo>
                <a:lnTo>
                  <a:pt x="539" y="418"/>
                </a:lnTo>
                <a:lnTo>
                  <a:pt x="499" y="388"/>
                </a:lnTo>
                <a:lnTo>
                  <a:pt x="479" y="358"/>
                </a:lnTo>
                <a:lnTo>
                  <a:pt x="469" y="348"/>
                </a:lnTo>
                <a:lnTo>
                  <a:pt x="459" y="318"/>
                </a:lnTo>
                <a:lnTo>
                  <a:pt x="449" y="329"/>
                </a:lnTo>
                <a:lnTo>
                  <a:pt x="409" y="288"/>
                </a:lnTo>
                <a:lnTo>
                  <a:pt x="419" y="258"/>
                </a:lnTo>
                <a:lnTo>
                  <a:pt x="409" y="239"/>
                </a:lnTo>
                <a:lnTo>
                  <a:pt x="399" y="239"/>
                </a:lnTo>
                <a:lnTo>
                  <a:pt x="399" y="258"/>
                </a:lnTo>
                <a:lnTo>
                  <a:pt x="389" y="239"/>
                </a:lnTo>
                <a:lnTo>
                  <a:pt x="389" y="179"/>
                </a:lnTo>
                <a:lnTo>
                  <a:pt x="369" y="139"/>
                </a:lnTo>
                <a:lnTo>
                  <a:pt x="309" y="109"/>
                </a:lnTo>
                <a:lnTo>
                  <a:pt x="280" y="79"/>
                </a:lnTo>
                <a:lnTo>
                  <a:pt x="239" y="69"/>
                </a:lnTo>
                <a:lnTo>
                  <a:pt x="229" y="89"/>
                </a:lnTo>
                <a:lnTo>
                  <a:pt x="179" y="109"/>
                </a:lnTo>
                <a:lnTo>
                  <a:pt x="149" y="89"/>
                </a:lnTo>
                <a:lnTo>
                  <a:pt x="139" y="69"/>
                </a:lnTo>
                <a:lnTo>
                  <a:pt x="40" y="89"/>
                </a:lnTo>
                <a:lnTo>
                  <a:pt x="20" y="79"/>
                </a:lnTo>
                <a:lnTo>
                  <a:pt x="0" y="89"/>
                </a:lnTo>
                <a:lnTo>
                  <a:pt x="0" y="39"/>
                </a:lnTo>
              </a:path>
            </a:pathLst>
          </a:custGeom>
          <a:solidFill>
            <a:srgbClr val="000000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Freeform 68"/>
          <p:cNvSpPr>
            <a:spLocks/>
          </p:cNvSpPr>
          <p:nvPr/>
        </p:nvSpPr>
        <p:spPr bwMode="auto">
          <a:xfrm>
            <a:off x="2422525" y="1484313"/>
            <a:ext cx="1231900" cy="719137"/>
          </a:xfrm>
          <a:custGeom>
            <a:avLst/>
            <a:gdLst>
              <a:gd name="T0" fmla="*/ 2147483647 w 690"/>
              <a:gd name="T1" fmla="*/ 0 h 432"/>
              <a:gd name="T2" fmla="*/ 2147483647 w 690"/>
              <a:gd name="T3" fmla="*/ 2147483647 h 432"/>
              <a:gd name="T4" fmla="*/ 2147483647 w 690"/>
              <a:gd name="T5" fmla="*/ 2147483647 h 432"/>
              <a:gd name="T6" fmla="*/ 2147483647 w 690"/>
              <a:gd name="T7" fmla="*/ 2147483647 h 432"/>
              <a:gd name="T8" fmla="*/ 2147483647 w 690"/>
              <a:gd name="T9" fmla="*/ 2147483647 h 432"/>
              <a:gd name="T10" fmla="*/ 2147483647 w 690"/>
              <a:gd name="T11" fmla="*/ 2147483647 h 432"/>
              <a:gd name="T12" fmla="*/ 2147483647 w 690"/>
              <a:gd name="T13" fmla="*/ 2147483647 h 432"/>
              <a:gd name="T14" fmla="*/ 2147483647 w 690"/>
              <a:gd name="T15" fmla="*/ 2147483647 h 432"/>
              <a:gd name="T16" fmla="*/ 2147483647 w 690"/>
              <a:gd name="T17" fmla="*/ 2147483647 h 432"/>
              <a:gd name="T18" fmla="*/ 2147483647 w 690"/>
              <a:gd name="T19" fmla="*/ 2147483647 h 432"/>
              <a:gd name="T20" fmla="*/ 2147483647 w 690"/>
              <a:gd name="T21" fmla="*/ 2147483647 h 432"/>
              <a:gd name="T22" fmla="*/ 2147483647 w 690"/>
              <a:gd name="T23" fmla="*/ 2147483647 h 432"/>
              <a:gd name="T24" fmla="*/ 2147483647 w 690"/>
              <a:gd name="T25" fmla="*/ 2147483647 h 432"/>
              <a:gd name="T26" fmla="*/ 2147483647 w 690"/>
              <a:gd name="T27" fmla="*/ 2147483647 h 432"/>
              <a:gd name="T28" fmla="*/ 2147483647 w 690"/>
              <a:gd name="T29" fmla="*/ 2147483647 h 432"/>
              <a:gd name="T30" fmla="*/ 2147483647 w 690"/>
              <a:gd name="T31" fmla="*/ 2147483647 h 432"/>
              <a:gd name="T32" fmla="*/ 2147483647 w 690"/>
              <a:gd name="T33" fmla="*/ 2147483647 h 432"/>
              <a:gd name="T34" fmla="*/ 0 w 690"/>
              <a:gd name="T35" fmla="*/ 2147483647 h 432"/>
              <a:gd name="T36" fmla="*/ 2147483647 w 690"/>
              <a:gd name="T37" fmla="*/ 0 h 43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90"/>
              <a:gd name="T58" fmla="*/ 0 h 432"/>
              <a:gd name="T59" fmla="*/ 690 w 690"/>
              <a:gd name="T60" fmla="*/ 432 h 43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90" h="432">
                <a:moveTo>
                  <a:pt x="10" y="0"/>
                </a:moveTo>
                <a:lnTo>
                  <a:pt x="149" y="20"/>
                </a:lnTo>
                <a:lnTo>
                  <a:pt x="229" y="30"/>
                </a:lnTo>
                <a:lnTo>
                  <a:pt x="339" y="40"/>
                </a:lnTo>
                <a:lnTo>
                  <a:pt x="439" y="49"/>
                </a:lnTo>
                <a:lnTo>
                  <a:pt x="609" y="59"/>
                </a:lnTo>
                <a:lnTo>
                  <a:pt x="689" y="70"/>
                </a:lnTo>
                <a:lnTo>
                  <a:pt x="689" y="421"/>
                </a:lnTo>
                <a:lnTo>
                  <a:pt x="269" y="390"/>
                </a:lnTo>
                <a:lnTo>
                  <a:pt x="260" y="431"/>
                </a:lnTo>
                <a:lnTo>
                  <a:pt x="239" y="410"/>
                </a:lnTo>
                <a:lnTo>
                  <a:pt x="199" y="410"/>
                </a:lnTo>
                <a:lnTo>
                  <a:pt x="149" y="421"/>
                </a:lnTo>
                <a:lnTo>
                  <a:pt x="139" y="361"/>
                </a:lnTo>
                <a:lnTo>
                  <a:pt x="69" y="310"/>
                </a:lnTo>
                <a:lnTo>
                  <a:pt x="79" y="270"/>
                </a:lnTo>
                <a:lnTo>
                  <a:pt x="90" y="230"/>
                </a:lnTo>
                <a:lnTo>
                  <a:pt x="0" y="110"/>
                </a:lnTo>
                <a:lnTo>
                  <a:pt x="10" y="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0" name="Freeform 69"/>
          <p:cNvSpPr>
            <a:spLocks/>
          </p:cNvSpPr>
          <p:nvPr/>
        </p:nvSpPr>
        <p:spPr bwMode="auto">
          <a:xfrm>
            <a:off x="2814638" y="2116138"/>
            <a:ext cx="839787" cy="647700"/>
          </a:xfrm>
          <a:custGeom>
            <a:avLst/>
            <a:gdLst>
              <a:gd name="T0" fmla="*/ 2147483647 w 470"/>
              <a:gd name="T1" fmla="*/ 0 h 389"/>
              <a:gd name="T2" fmla="*/ 2147483647 w 470"/>
              <a:gd name="T3" fmla="*/ 2147483647 h 389"/>
              <a:gd name="T4" fmla="*/ 0 w 470"/>
              <a:gd name="T5" fmla="*/ 2147483647 h 389"/>
              <a:gd name="T6" fmla="*/ 2147483647 w 470"/>
              <a:gd name="T7" fmla="*/ 2147483647 h 389"/>
              <a:gd name="T8" fmla="*/ 2147483647 w 470"/>
              <a:gd name="T9" fmla="*/ 2147483647 h 389"/>
              <a:gd name="T10" fmla="*/ 2147483647 w 470"/>
              <a:gd name="T11" fmla="*/ 2147483647 h 389"/>
              <a:gd name="T12" fmla="*/ 2147483647 w 470"/>
              <a:gd name="T13" fmla="*/ 0 h 3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0"/>
              <a:gd name="T22" fmla="*/ 0 h 389"/>
              <a:gd name="T23" fmla="*/ 470 w 470"/>
              <a:gd name="T24" fmla="*/ 389 h 3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0" h="389">
                <a:moveTo>
                  <a:pt x="39" y="0"/>
                </a:moveTo>
                <a:lnTo>
                  <a:pt x="30" y="149"/>
                </a:lnTo>
                <a:lnTo>
                  <a:pt x="0" y="348"/>
                </a:lnTo>
                <a:lnTo>
                  <a:pt x="139" y="358"/>
                </a:lnTo>
                <a:lnTo>
                  <a:pt x="459" y="388"/>
                </a:lnTo>
                <a:lnTo>
                  <a:pt x="469" y="39"/>
                </a:lnTo>
                <a:lnTo>
                  <a:pt x="39" y="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1" name="Freeform 70"/>
          <p:cNvSpPr>
            <a:spLocks/>
          </p:cNvSpPr>
          <p:nvPr/>
        </p:nvSpPr>
        <p:spPr bwMode="auto">
          <a:xfrm>
            <a:off x="2170113" y="1482725"/>
            <a:ext cx="717550" cy="1069975"/>
          </a:xfrm>
          <a:custGeom>
            <a:avLst/>
            <a:gdLst>
              <a:gd name="T0" fmla="*/ 2147483647 w 402"/>
              <a:gd name="T1" fmla="*/ 0 h 642"/>
              <a:gd name="T2" fmla="*/ 2147483647 w 402"/>
              <a:gd name="T3" fmla="*/ 2147483647 h 642"/>
              <a:gd name="T4" fmla="*/ 2147483647 w 402"/>
              <a:gd name="T5" fmla="*/ 2147483647 h 642"/>
              <a:gd name="T6" fmla="*/ 2147483647 w 402"/>
              <a:gd name="T7" fmla="*/ 2147483647 h 642"/>
              <a:gd name="T8" fmla="*/ 2147483647 w 402"/>
              <a:gd name="T9" fmla="*/ 2147483647 h 642"/>
              <a:gd name="T10" fmla="*/ 2147483647 w 402"/>
              <a:gd name="T11" fmla="*/ 2147483647 h 642"/>
              <a:gd name="T12" fmla="*/ 2147483647 w 402"/>
              <a:gd name="T13" fmla="*/ 2147483647 h 642"/>
              <a:gd name="T14" fmla="*/ 0 w 402"/>
              <a:gd name="T15" fmla="*/ 2147483647 h 642"/>
              <a:gd name="T16" fmla="*/ 2147483647 w 402"/>
              <a:gd name="T17" fmla="*/ 2147483647 h 642"/>
              <a:gd name="T18" fmla="*/ 2147483647 w 402"/>
              <a:gd name="T19" fmla="*/ 2147483647 h 642"/>
              <a:gd name="T20" fmla="*/ 2147483647 w 402"/>
              <a:gd name="T21" fmla="*/ 2147483647 h 642"/>
              <a:gd name="T22" fmla="*/ 2147483647 w 402"/>
              <a:gd name="T23" fmla="*/ 2147483647 h 642"/>
              <a:gd name="T24" fmla="*/ 2147483647 w 402"/>
              <a:gd name="T25" fmla="*/ 2147483647 h 642"/>
              <a:gd name="T26" fmla="*/ 2147483647 w 402"/>
              <a:gd name="T27" fmla="*/ 2147483647 h 642"/>
              <a:gd name="T28" fmla="*/ 2147483647 w 402"/>
              <a:gd name="T29" fmla="*/ 2147483647 h 642"/>
              <a:gd name="T30" fmla="*/ 2147483647 w 402"/>
              <a:gd name="T31" fmla="*/ 2147483647 h 642"/>
              <a:gd name="T32" fmla="*/ 2147483647 w 402"/>
              <a:gd name="T33" fmla="*/ 2147483647 h 642"/>
              <a:gd name="T34" fmla="*/ 2147483647 w 402"/>
              <a:gd name="T35" fmla="*/ 2147483647 h 642"/>
              <a:gd name="T36" fmla="*/ 2147483647 w 402"/>
              <a:gd name="T37" fmla="*/ 2147483647 h 642"/>
              <a:gd name="T38" fmla="*/ 2147483647 w 402"/>
              <a:gd name="T39" fmla="*/ 2147483647 h 642"/>
              <a:gd name="T40" fmla="*/ 2147483647 w 402"/>
              <a:gd name="T41" fmla="*/ 0 h 642"/>
              <a:gd name="T42" fmla="*/ 2147483647 w 402"/>
              <a:gd name="T43" fmla="*/ 0 h 64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02"/>
              <a:gd name="T67" fmla="*/ 0 h 642"/>
              <a:gd name="T68" fmla="*/ 402 w 402"/>
              <a:gd name="T69" fmla="*/ 642 h 64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02" h="642">
                <a:moveTo>
                  <a:pt x="100" y="0"/>
                </a:moveTo>
                <a:lnTo>
                  <a:pt x="59" y="250"/>
                </a:lnTo>
                <a:lnTo>
                  <a:pt x="100" y="300"/>
                </a:lnTo>
                <a:lnTo>
                  <a:pt x="40" y="360"/>
                </a:lnTo>
                <a:lnTo>
                  <a:pt x="30" y="401"/>
                </a:lnTo>
                <a:lnTo>
                  <a:pt x="50" y="420"/>
                </a:lnTo>
                <a:lnTo>
                  <a:pt x="30" y="440"/>
                </a:lnTo>
                <a:lnTo>
                  <a:pt x="0" y="581"/>
                </a:lnTo>
                <a:lnTo>
                  <a:pt x="190" y="621"/>
                </a:lnTo>
                <a:lnTo>
                  <a:pt x="370" y="641"/>
                </a:lnTo>
                <a:lnTo>
                  <a:pt x="391" y="510"/>
                </a:lnTo>
                <a:lnTo>
                  <a:pt x="401" y="430"/>
                </a:lnTo>
                <a:lnTo>
                  <a:pt x="381" y="411"/>
                </a:lnTo>
                <a:lnTo>
                  <a:pt x="341" y="411"/>
                </a:lnTo>
                <a:lnTo>
                  <a:pt x="290" y="420"/>
                </a:lnTo>
                <a:lnTo>
                  <a:pt x="280" y="360"/>
                </a:lnTo>
                <a:lnTo>
                  <a:pt x="210" y="310"/>
                </a:lnTo>
                <a:lnTo>
                  <a:pt x="220" y="280"/>
                </a:lnTo>
                <a:lnTo>
                  <a:pt x="230" y="230"/>
                </a:lnTo>
                <a:lnTo>
                  <a:pt x="140" y="110"/>
                </a:lnTo>
                <a:lnTo>
                  <a:pt x="160" y="0"/>
                </a:lnTo>
                <a:lnTo>
                  <a:pt x="100" y="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2" name="Freeform 71"/>
          <p:cNvSpPr>
            <a:spLocks/>
          </p:cNvSpPr>
          <p:nvPr/>
        </p:nvSpPr>
        <p:spPr bwMode="auto">
          <a:xfrm>
            <a:off x="2384425" y="2509838"/>
            <a:ext cx="739775" cy="788987"/>
          </a:xfrm>
          <a:custGeom>
            <a:avLst/>
            <a:gdLst>
              <a:gd name="T0" fmla="*/ 2147483647 w 369"/>
              <a:gd name="T1" fmla="*/ 0 h 474"/>
              <a:gd name="T2" fmla="*/ 2147483647 w 369"/>
              <a:gd name="T3" fmla="*/ 2147483647 h 474"/>
              <a:gd name="T4" fmla="*/ 2147483647 w 369"/>
              <a:gd name="T5" fmla="*/ 2147483647 h 474"/>
              <a:gd name="T6" fmla="*/ 2147483647 w 369"/>
              <a:gd name="T7" fmla="*/ 2147483647 h 474"/>
              <a:gd name="T8" fmla="*/ 2147483647 w 369"/>
              <a:gd name="T9" fmla="*/ 2147483647 h 474"/>
              <a:gd name="T10" fmla="*/ 0 w 369"/>
              <a:gd name="T11" fmla="*/ 2147483647 h 474"/>
              <a:gd name="T12" fmla="*/ 2147483647 w 369"/>
              <a:gd name="T13" fmla="*/ 2147483647 h 474"/>
              <a:gd name="T14" fmla="*/ 2147483647 w 369"/>
              <a:gd name="T15" fmla="*/ 0 h 47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9"/>
              <a:gd name="T25" fmla="*/ 0 h 474"/>
              <a:gd name="T26" fmla="*/ 369 w 369"/>
              <a:gd name="T27" fmla="*/ 474 h 47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9" h="474">
                <a:moveTo>
                  <a:pt x="69" y="0"/>
                </a:moveTo>
                <a:lnTo>
                  <a:pt x="248" y="20"/>
                </a:lnTo>
                <a:lnTo>
                  <a:pt x="238" y="110"/>
                </a:lnTo>
                <a:lnTo>
                  <a:pt x="368" y="121"/>
                </a:lnTo>
                <a:lnTo>
                  <a:pt x="338" y="473"/>
                </a:lnTo>
                <a:lnTo>
                  <a:pt x="0" y="442"/>
                </a:lnTo>
                <a:lnTo>
                  <a:pt x="40" y="211"/>
                </a:lnTo>
                <a:lnTo>
                  <a:pt x="69" y="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" name="Freeform 72"/>
          <p:cNvSpPr>
            <a:spLocks/>
          </p:cNvSpPr>
          <p:nvPr/>
        </p:nvSpPr>
        <p:spPr bwMode="auto">
          <a:xfrm>
            <a:off x="3648075" y="1598613"/>
            <a:ext cx="841375" cy="450850"/>
          </a:xfrm>
          <a:custGeom>
            <a:avLst/>
            <a:gdLst>
              <a:gd name="T0" fmla="*/ 0 w 470"/>
              <a:gd name="T1" fmla="*/ 0 h 271"/>
              <a:gd name="T2" fmla="*/ 2147483647 w 470"/>
              <a:gd name="T3" fmla="*/ 2147483647 h 271"/>
              <a:gd name="T4" fmla="*/ 2147483647 w 470"/>
              <a:gd name="T5" fmla="*/ 2147483647 h 271"/>
              <a:gd name="T6" fmla="*/ 2147483647 w 470"/>
              <a:gd name="T7" fmla="*/ 2147483647 h 271"/>
              <a:gd name="T8" fmla="*/ 2147483647 w 470"/>
              <a:gd name="T9" fmla="*/ 2147483647 h 271"/>
              <a:gd name="T10" fmla="*/ 2147483647 w 470"/>
              <a:gd name="T11" fmla="*/ 2147483647 h 271"/>
              <a:gd name="T12" fmla="*/ 2147483647 w 470"/>
              <a:gd name="T13" fmla="*/ 2147483647 h 271"/>
              <a:gd name="T14" fmla="*/ 0 w 470"/>
              <a:gd name="T15" fmla="*/ 2147483647 h 271"/>
              <a:gd name="T16" fmla="*/ 0 w 470"/>
              <a:gd name="T17" fmla="*/ 0 h 2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0"/>
              <a:gd name="T28" fmla="*/ 0 h 271"/>
              <a:gd name="T29" fmla="*/ 470 w 470"/>
              <a:gd name="T30" fmla="*/ 271 h 2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0" h="271">
                <a:moveTo>
                  <a:pt x="0" y="0"/>
                </a:moveTo>
                <a:lnTo>
                  <a:pt x="389" y="10"/>
                </a:lnTo>
                <a:lnTo>
                  <a:pt x="419" y="90"/>
                </a:lnTo>
                <a:lnTo>
                  <a:pt x="449" y="149"/>
                </a:lnTo>
                <a:lnTo>
                  <a:pt x="469" y="250"/>
                </a:lnTo>
                <a:lnTo>
                  <a:pt x="459" y="270"/>
                </a:lnTo>
                <a:lnTo>
                  <a:pt x="309" y="270"/>
                </a:lnTo>
                <a:lnTo>
                  <a:pt x="0" y="260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4" name="Freeform 73"/>
          <p:cNvSpPr>
            <a:spLocks/>
          </p:cNvSpPr>
          <p:nvPr/>
        </p:nvSpPr>
        <p:spPr bwMode="auto">
          <a:xfrm>
            <a:off x="3627438" y="2033588"/>
            <a:ext cx="877887" cy="531812"/>
          </a:xfrm>
          <a:custGeom>
            <a:avLst/>
            <a:gdLst>
              <a:gd name="T0" fmla="*/ 2147483647 w 492"/>
              <a:gd name="T1" fmla="*/ 0 h 320"/>
              <a:gd name="T2" fmla="*/ 2147483647 w 492"/>
              <a:gd name="T3" fmla="*/ 2147483647 h 320"/>
              <a:gd name="T4" fmla="*/ 0 w 492"/>
              <a:gd name="T5" fmla="*/ 2147483647 h 320"/>
              <a:gd name="T6" fmla="*/ 2147483647 w 492"/>
              <a:gd name="T7" fmla="*/ 2147483647 h 320"/>
              <a:gd name="T8" fmla="*/ 2147483647 w 492"/>
              <a:gd name="T9" fmla="*/ 2147483647 h 320"/>
              <a:gd name="T10" fmla="*/ 2147483647 w 492"/>
              <a:gd name="T11" fmla="*/ 2147483647 h 320"/>
              <a:gd name="T12" fmla="*/ 2147483647 w 492"/>
              <a:gd name="T13" fmla="*/ 2147483647 h 320"/>
              <a:gd name="T14" fmla="*/ 2147483647 w 492"/>
              <a:gd name="T15" fmla="*/ 2147483647 h 320"/>
              <a:gd name="T16" fmla="*/ 2147483647 w 492"/>
              <a:gd name="T17" fmla="*/ 2147483647 h 320"/>
              <a:gd name="T18" fmla="*/ 2147483647 w 492"/>
              <a:gd name="T19" fmla="*/ 2147483647 h 320"/>
              <a:gd name="T20" fmla="*/ 2147483647 w 492"/>
              <a:gd name="T21" fmla="*/ 2147483647 h 320"/>
              <a:gd name="T22" fmla="*/ 2147483647 w 492"/>
              <a:gd name="T23" fmla="*/ 2147483647 h 320"/>
              <a:gd name="T24" fmla="*/ 2147483647 w 492"/>
              <a:gd name="T25" fmla="*/ 2147483647 h 320"/>
              <a:gd name="T26" fmla="*/ 2147483647 w 492"/>
              <a:gd name="T27" fmla="*/ 0 h 32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92"/>
              <a:gd name="T43" fmla="*/ 0 h 320"/>
              <a:gd name="T44" fmla="*/ 492 w 492"/>
              <a:gd name="T45" fmla="*/ 320 h 32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92" h="320">
                <a:moveTo>
                  <a:pt x="10" y="0"/>
                </a:moveTo>
                <a:lnTo>
                  <a:pt x="10" y="129"/>
                </a:lnTo>
                <a:lnTo>
                  <a:pt x="0" y="268"/>
                </a:lnTo>
                <a:lnTo>
                  <a:pt x="361" y="279"/>
                </a:lnTo>
                <a:lnTo>
                  <a:pt x="390" y="299"/>
                </a:lnTo>
                <a:lnTo>
                  <a:pt x="421" y="268"/>
                </a:lnTo>
                <a:lnTo>
                  <a:pt x="491" y="319"/>
                </a:lnTo>
                <a:lnTo>
                  <a:pt x="481" y="268"/>
                </a:lnTo>
                <a:lnTo>
                  <a:pt x="481" y="219"/>
                </a:lnTo>
                <a:lnTo>
                  <a:pt x="491" y="79"/>
                </a:lnTo>
                <a:lnTo>
                  <a:pt x="460" y="50"/>
                </a:lnTo>
                <a:lnTo>
                  <a:pt x="470" y="10"/>
                </a:lnTo>
                <a:lnTo>
                  <a:pt x="240" y="10"/>
                </a:lnTo>
                <a:lnTo>
                  <a:pt x="10" y="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5" name="Freeform 74"/>
          <p:cNvSpPr>
            <a:spLocks/>
          </p:cNvSpPr>
          <p:nvPr/>
        </p:nvSpPr>
        <p:spPr bwMode="auto">
          <a:xfrm>
            <a:off x="3616325" y="2482850"/>
            <a:ext cx="1031875" cy="427038"/>
          </a:xfrm>
          <a:custGeom>
            <a:avLst/>
            <a:gdLst>
              <a:gd name="T0" fmla="*/ 2147483647 w 578"/>
              <a:gd name="T1" fmla="*/ 0 h 257"/>
              <a:gd name="T2" fmla="*/ 0 w 578"/>
              <a:gd name="T3" fmla="*/ 2147483647 h 257"/>
              <a:gd name="T4" fmla="*/ 2147483647 w 578"/>
              <a:gd name="T5" fmla="*/ 2147483647 h 257"/>
              <a:gd name="T6" fmla="*/ 2147483647 w 578"/>
              <a:gd name="T7" fmla="*/ 2147483647 h 257"/>
              <a:gd name="T8" fmla="*/ 2147483647 w 578"/>
              <a:gd name="T9" fmla="*/ 2147483647 h 257"/>
              <a:gd name="T10" fmla="*/ 2147483647 w 578"/>
              <a:gd name="T11" fmla="*/ 2147483647 h 257"/>
              <a:gd name="T12" fmla="*/ 2147483647 w 578"/>
              <a:gd name="T13" fmla="*/ 2147483647 h 257"/>
              <a:gd name="T14" fmla="*/ 2147483647 w 578"/>
              <a:gd name="T15" fmla="*/ 2147483647 h 257"/>
              <a:gd name="T16" fmla="*/ 2147483647 w 578"/>
              <a:gd name="T17" fmla="*/ 2147483647 h 257"/>
              <a:gd name="T18" fmla="*/ 2147483647 w 578"/>
              <a:gd name="T19" fmla="*/ 2147483647 h 257"/>
              <a:gd name="T20" fmla="*/ 2147483647 w 578"/>
              <a:gd name="T21" fmla="*/ 0 h 257"/>
              <a:gd name="T22" fmla="*/ 2147483647 w 578"/>
              <a:gd name="T23" fmla="*/ 2147483647 h 257"/>
              <a:gd name="T24" fmla="*/ 2147483647 w 578"/>
              <a:gd name="T25" fmla="*/ 2147483647 h 257"/>
              <a:gd name="T26" fmla="*/ 2147483647 w 578"/>
              <a:gd name="T27" fmla="*/ 0 h 257"/>
              <a:gd name="T28" fmla="*/ 2147483647 w 578"/>
              <a:gd name="T29" fmla="*/ 0 h 25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78"/>
              <a:gd name="T46" fmla="*/ 0 h 257"/>
              <a:gd name="T47" fmla="*/ 578 w 578"/>
              <a:gd name="T48" fmla="*/ 257 h 25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78" h="257">
                <a:moveTo>
                  <a:pt x="10" y="0"/>
                </a:moveTo>
                <a:lnTo>
                  <a:pt x="0" y="167"/>
                </a:lnTo>
                <a:lnTo>
                  <a:pt x="129" y="167"/>
                </a:lnTo>
                <a:lnTo>
                  <a:pt x="129" y="256"/>
                </a:lnTo>
                <a:lnTo>
                  <a:pt x="308" y="256"/>
                </a:lnTo>
                <a:lnTo>
                  <a:pt x="467" y="246"/>
                </a:lnTo>
                <a:lnTo>
                  <a:pt x="577" y="256"/>
                </a:lnTo>
                <a:lnTo>
                  <a:pt x="547" y="177"/>
                </a:lnTo>
                <a:lnTo>
                  <a:pt x="517" y="108"/>
                </a:lnTo>
                <a:lnTo>
                  <a:pt x="497" y="39"/>
                </a:lnTo>
                <a:lnTo>
                  <a:pt x="428" y="0"/>
                </a:lnTo>
                <a:lnTo>
                  <a:pt x="397" y="19"/>
                </a:lnTo>
                <a:lnTo>
                  <a:pt x="358" y="9"/>
                </a:lnTo>
                <a:lnTo>
                  <a:pt x="208" y="0"/>
                </a:lnTo>
                <a:lnTo>
                  <a:pt x="10" y="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6" name="Freeform 75"/>
          <p:cNvSpPr>
            <a:spLocks/>
          </p:cNvSpPr>
          <p:nvPr/>
        </p:nvSpPr>
        <p:spPr bwMode="auto">
          <a:xfrm>
            <a:off x="5172075" y="3530600"/>
            <a:ext cx="427038" cy="696913"/>
          </a:xfrm>
          <a:custGeom>
            <a:avLst/>
            <a:gdLst>
              <a:gd name="T0" fmla="*/ 2147483647 w 239"/>
              <a:gd name="T1" fmla="*/ 2147483647 h 419"/>
              <a:gd name="T2" fmla="*/ 2147483647 w 239"/>
              <a:gd name="T3" fmla="*/ 2147483647 h 419"/>
              <a:gd name="T4" fmla="*/ 0 w 239"/>
              <a:gd name="T5" fmla="*/ 2147483647 h 419"/>
              <a:gd name="T6" fmla="*/ 2147483647 w 239"/>
              <a:gd name="T7" fmla="*/ 2147483647 h 419"/>
              <a:gd name="T8" fmla="*/ 2147483647 w 239"/>
              <a:gd name="T9" fmla="*/ 2147483647 h 419"/>
              <a:gd name="T10" fmla="*/ 2147483647 w 239"/>
              <a:gd name="T11" fmla="*/ 2147483647 h 419"/>
              <a:gd name="T12" fmla="*/ 2147483647 w 239"/>
              <a:gd name="T13" fmla="*/ 2147483647 h 419"/>
              <a:gd name="T14" fmla="*/ 2147483647 w 239"/>
              <a:gd name="T15" fmla="*/ 2147483647 h 419"/>
              <a:gd name="T16" fmla="*/ 2147483647 w 239"/>
              <a:gd name="T17" fmla="*/ 2147483647 h 419"/>
              <a:gd name="T18" fmla="*/ 2147483647 w 239"/>
              <a:gd name="T19" fmla="*/ 2147483647 h 419"/>
              <a:gd name="T20" fmla="*/ 2147483647 w 239"/>
              <a:gd name="T21" fmla="*/ 2147483647 h 419"/>
              <a:gd name="T22" fmla="*/ 2147483647 w 239"/>
              <a:gd name="T23" fmla="*/ 2147483647 h 419"/>
              <a:gd name="T24" fmla="*/ 2147483647 w 239"/>
              <a:gd name="T25" fmla="*/ 2147483647 h 419"/>
              <a:gd name="T26" fmla="*/ 2147483647 w 239"/>
              <a:gd name="T27" fmla="*/ 0 h 419"/>
              <a:gd name="T28" fmla="*/ 2147483647 w 239"/>
              <a:gd name="T29" fmla="*/ 2147483647 h 41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9"/>
              <a:gd name="T46" fmla="*/ 0 h 419"/>
              <a:gd name="T47" fmla="*/ 239 w 239"/>
              <a:gd name="T48" fmla="*/ 419 h 41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39" h="419">
                <a:moveTo>
                  <a:pt x="69" y="10"/>
                </a:moveTo>
                <a:lnTo>
                  <a:pt x="30" y="79"/>
                </a:lnTo>
                <a:lnTo>
                  <a:pt x="0" y="129"/>
                </a:lnTo>
                <a:lnTo>
                  <a:pt x="10" y="188"/>
                </a:lnTo>
                <a:lnTo>
                  <a:pt x="49" y="258"/>
                </a:lnTo>
                <a:lnTo>
                  <a:pt x="20" y="338"/>
                </a:lnTo>
                <a:lnTo>
                  <a:pt x="10" y="378"/>
                </a:lnTo>
                <a:lnTo>
                  <a:pt x="148" y="358"/>
                </a:lnTo>
                <a:lnTo>
                  <a:pt x="158" y="408"/>
                </a:lnTo>
                <a:lnTo>
                  <a:pt x="178" y="418"/>
                </a:lnTo>
                <a:lnTo>
                  <a:pt x="188" y="388"/>
                </a:lnTo>
                <a:lnTo>
                  <a:pt x="238" y="378"/>
                </a:lnTo>
                <a:lnTo>
                  <a:pt x="228" y="298"/>
                </a:lnTo>
                <a:lnTo>
                  <a:pt x="228" y="0"/>
                </a:lnTo>
                <a:lnTo>
                  <a:pt x="69" y="1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7" name="Freeform 76"/>
          <p:cNvSpPr>
            <a:spLocks/>
          </p:cNvSpPr>
          <p:nvPr/>
        </p:nvSpPr>
        <p:spPr bwMode="auto">
          <a:xfrm>
            <a:off x="5565775" y="3498850"/>
            <a:ext cx="481013" cy="695325"/>
          </a:xfrm>
          <a:custGeom>
            <a:avLst/>
            <a:gdLst>
              <a:gd name="T0" fmla="*/ 0 w 269"/>
              <a:gd name="T1" fmla="*/ 2147483647 h 418"/>
              <a:gd name="T2" fmla="*/ 2147483647 w 269"/>
              <a:gd name="T3" fmla="*/ 0 h 418"/>
              <a:gd name="T4" fmla="*/ 2147483647 w 269"/>
              <a:gd name="T5" fmla="*/ 2147483647 h 418"/>
              <a:gd name="T6" fmla="*/ 2147483647 w 269"/>
              <a:gd name="T7" fmla="*/ 2147483647 h 418"/>
              <a:gd name="T8" fmla="*/ 2147483647 w 269"/>
              <a:gd name="T9" fmla="*/ 2147483647 h 418"/>
              <a:gd name="T10" fmla="*/ 2147483647 w 269"/>
              <a:gd name="T11" fmla="*/ 2147483647 h 418"/>
              <a:gd name="T12" fmla="*/ 2147483647 w 269"/>
              <a:gd name="T13" fmla="*/ 2147483647 h 418"/>
              <a:gd name="T14" fmla="*/ 2147483647 w 269"/>
              <a:gd name="T15" fmla="*/ 2147483647 h 418"/>
              <a:gd name="T16" fmla="*/ 2147483647 w 269"/>
              <a:gd name="T17" fmla="*/ 2147483647 h 418"/>
              <a:gd name="T18" fmla="*/ 2147483647 w 269"/>
              <a:gd name="T19" fmla="*/ 2147483647 h 418"/>
              <a:gd name="T20" fmla="*/ 2147483647 w 269"/>
              <a:gd name="T21" fmla="*/ 2147483647 h 418"/>
              <a:gd name="T22" fmla="*/ 2147483647 w 269"/>
              <a:gd name="T23" fmla="*/ 2147483647 h 418"/>
              <a:gd name="T24" fmla="*/ 0 w 269"/>
              <a:gd name="T25" fmla="*/ 2147483647 h 418"/>
              <a:gd name="T26" fmla="*/ 0 w 269"/>
              <a:gd name="T27" fmla="*/ 2147483647 h 418"/>
              <a:gd name="T28" fmla="*/ 0 w 269"/>
              <a:gd name="T29" fmla="*/ 2147483647 h 41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69"/>
              <a:gd name="T46" fmla="*/ 0 h 418"/>
              <a:gd name="T47" fmla="*/ 269 w 269"/>
              <a:gd name="T48" fmla="*/ 418 h 41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69" h="418">
                <a:moveTo>
                  <a:pt x="0" y="20"/>
                </a:moveTo>
                <a:lnTo>
                  <a:pt x="168" y="0"/>
                </a:lnTo>
                <a:lnTo>
                  <a:pt x="228" y="188"/>
                </a:lnTo>
                <a:lnTo>
                  <a:pt x="268" y="228"/>
                </a:lnTo>
                <a:lnTo>
                  <a:pt x="238" y="278"/>
                </a:lnTo>
                <a:lnTo>
                  <a:pt x="268" y="337"/>
                </a:lnTo>
                <a:lnTo>
                  <a:pt x="89" y="357"/>
                </a:lnTo>
                <a:lnTo>
                  <a:pt x="89" y="397"/>
                </a:lnTo>
                <a:lnTo>
                  <a:pt x="69" y="417"/>
                </a:lnTo>
                <a:lnTo>
                  <a:pt x="49" y="357"/>
                </a:lnTo>
                <a:lnTo>
                  <a:pt x="30" y="407"/>
                </a:lnTo>
                <a:lnTo>
                  <a:pt x="10" y="397"/>
                </a:lnTo>
                <a:lnTo>
                  <a:pt x="0" y="357"/>
                </a:lnTo>
                <a:lnTo>
                  <a:pt x="0" y="308"/>
                </a:lnTo>
                <a:lnTo>
                  <a:pt x="0" y="2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" name="Freeform 77"/>
          <p:cNvSpPr>
            <a:spLocks/>
          </p:cNvSpPr>
          <p:nvPr/>
        </p:nvSpPr>
        <p:spPr bwMode="auto">
          <a:xfrm>
            <a:off x="7002463" y="2844800"/>
            <a:ext cx="55562" cy="104775"/>
          </a:xfrm>
          <a:custGeom>
            <a:avLst/>
            <a:gdLst>
              <a:gd name="T0" fmla="*/ 0 w 31"/>
              <a:gd name="T1" fmla="*/ 0 h 63"/>
              <a:gd name="T2" fmla="*/ 2147483647 w 31"/>
              <a:gd name="T3" fmla="*/ 0 h 63"/>
              <a:gd name="T4" fmla="*/ 2147483647 w 31"/>
              <a:gd name="T5" fmla="*/ 2147483647 h 63"/>
              <a:gd name="T6" fmla="*/ 0 w 31"/>
              <a:gd name="T7" fmla="*/ 2147483647 h 63"/>
              <a:gd name="T8" fmla="*/ 0 w 31"/>
              <a:gd name="T9" fmla="*/ 0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63"/>
              <a:gd name="T17" fmla="*/ 31 w 31"/>
              <a:gd name="T18" fmla="*/ 63 h 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63">
                <a:moveTo>
                  <a:pt x="0" y="0"/>
                </a:moveTo>
                <a:lnTo>
                  <a:pt x="30" y="0"/>
                </a:lnTo>
                <a:lnTo>
                  <a:pt x="10" y="62"/>
                </a:lnTo>
                <a:lnTo>
                  <a:pt x="0" y="62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9" name="Freeform 80"/>
          <p:cNvSpPr>
            <a:spLocks/>
          </p:cNvSpPr>
          <p:nvPr/>
        </p:nvSpPr>
        <p:spPr bwMode="auto">
          <a:xfrm>
            <a:off x="1282700" y="2298700"/>
            <a:ext cx="1052513" cy="1497013"/>
          </a:xfrm>
          <a:custGeom>
            <a:avLst/>
            <a:gdLst>
              <a:gd name="T0" fmla="*/ 2147483647 w 590"/>
              <a:gd name="T1" fmla="*/ 0 h 900"/>
              <a:gd name="T2" fmla="*/ 2147483647 w 590"/>
              <a:gd name="T3" fmla="*/ 2147483647 h 900"/>
              <a:gd name="T4" fmla="*/ 2147483647 w 590"/>
              <a:gd name="T5" fmla="*/ 2147483647 h 900"/>
              <a:gd name="T6" fmla="*/ 2147483647 w 590"/>
              <a:gd name="T7" fmla="*/ 2147483647 h 900"/>
              <a:gd name="T8" fmla="*/ 2147483647 w 590"/>
              <a:gd name="T9" fmla="*/ 2147483647 h 900"/>
              <a:gd name="T10" fmla="*/ 2147483647 w 590"/>
              <a:gd name="T11" fmla="*/ 2147483647 h 900"/>
              <a:gd name="T12" fmla="*/ 2147483647 w 590"/>
              <a:gd name="T13" fmla="*/ 2147483647 h 900"/>
              <a:gd name="T14" fmla="*/ 2147483647 w 590"/>
              <a:gd name="T15" fmla="*/ 2147483647 h 900"/>
              <a:gd name="T16" fmla="*/ 2147483647 w 590"/>
              <a:gd name="T17" fmla="*/ 2147483647 h 900"/>
              <a:gd name="T18" fmla="*/ 2147483647 w 590"/>
              <a:gd name="T19" fmla="*/ 2147483647 h 900"/>
              <a:gd name="T20" fmla="*/ 2147483647 w 590"/>
              <a:gd name="T21" fmla="*/ 2147483647 h 900"/>
              <a:gd name="T22" fmla="*/ 2147483647 w 590"/>
              <a:gd name="T23" fmla="*/ 2147483647 h 900"/>
              <a:gd name="T24" fmla="*/ 2147483647 w 590"/>
              <a:gd name="T25" fmla="*/ 2147483647 h 900"/>
              <a:gd name="T26" fmla="*/ 2147483647 w 590"/>
              <a:gd name="T27" fmla="*/ 2147483647 h 900"/>
              <a:gd name="T28" fmla="*/ 2147483647 w 590"/>
              <a:gd name="T29" fmla="*/ 2147483647 h 900"/>
              <a:gd name="T30" fmla="*/ 2147483647 w 590"/>
              <a:gd name="T31" fmla="*/ 2147483647 h 900"/>
              <a:gd name="T32" fmla="*/ 2147483647 w 590"/>
              <a:gd name="T33" fmla="*/ 2147483647 h 900"/>
              <a:gd name="T34" fmla="*/ 2147483647 w 590"/>
              <a:gd name="T35" fmla="*/ 2147483647 h 900"/>
              <a:gd name="T36" fmla="*/ 2147483647 w 590"/>
              <a:gd name="T37" fmla="*/ 2147483647 h 900"/>
              <a:gd name="T38" fmla="*/ 2147483647 w 590"/>
              <a:gd name="T39" fmla="*/ 2147483647 h 900"/>
              <a:gd name="T40" fmla="*/ 2147483647 w 590"/>
              <a:gd name="T41" fmla="*/ 2147483647 h 900"/>
              <a:gd name="T42" fmla="*/ 2147483647 w 590"/>
              <a:gd name="T43" fmla="*/ 2147483647 h 900"/>
              <a:gd name="T44" fmla="*/ 2147483647 w 590"/>
              <a:gd name="T45" fmla="*/ 2147483647 h 900"/>
              <a:gd name="T46" fmla="*/ 2147483647 w 590"/>
              <a:gd name="T47" fmla="*/ 2147483647 h 900"/>
              <a:gd name="T48" fmla="*/ 2147483647 w 590"/>
              <a:gd name="T49" fmla="*/ 2147483647 h 900"/>
              <a:gd name="T50" fmla="*/ 2147483647 w 590"/>
              <a:gd name="T51" fmla="*/ 2147483647 h 900"/>
              <a:gd name="T52" fmla="*/ 2147483647 w 590"/>
              <a:gd name="T53" fmla="*/ 2147483647 h 900"/>
              <a:gd name="T54" fmla="*/ 2147483647 w 590"/>
              <a:gd name="T55" fmla="*/ 2147483647 h 900"/>
              <a:gd name="T56" fmla="*/ 2147483647 w 590"/>
              <a:gd name="T57" fmla="*/ 2147483647 h 900"/>
              <a:gd name="T58" fmla="*/ 2147483647 w 590"/>
              <a:gd name="T59" fmla="*/ 2147483647 h 900"/>
              <a:gd name="T60" fmla="*/ 2147483647 w 590"/>
              <a:gd name="T61" fmla="*/ 2147483647 h 900"/>
              <a:gd name="T62" fmla="*/ 2147483647 w 590"/>
              <a:gd name="T63" fmla="*/ 2147483647 h 900"/>
              <a:gd name="T64" fmla="*/ 2147483647 w 590"/>
              <a:gd name="T65" fmla="*/ 2147483647 h 900"/>
              <a:gd name="T66" fmla="*/ 2147483647 w 590"/>
              <a:gd name="T67" fmla="*/ 2147483647 h 900"/>
              <a:gd name="T68" fmla="*/ 2147483647 w 590"/>
              <a:gd name="T69" fmla="*/ 2147483647 h 900"/>
              <a:gd name="T70" fmla="*/ 2147483647 w 590"/>
              <a:gd name="T71" fmla="*/ 2147483647 h 900"/>
              <a:gd name="T72" fmla="*/ 2147483647 w 590"/>
              <a:gd name="T73" fmla="*/ 2147483647 h 900"/>
              <a:gd name="T74" fmla="*/ 2147483647 w 590"/>
              <a:gd name="T75" fmla="*/ 2147483647 h 900"/>
              <a:gd name="T76" fmla="*/ 2147483647 w 590"/>
              <a:gd name="T77" fmla="*/ 2147483647 h 900"/>
              <a:gd name="T78" fmla="*/ 2147483647 w 590"/>
              <a:gd name="T79" fmla="*/ 2147483647 h 900"/>
              <a:gd name="T80" fmla="*/ 2147483647 w 590"/>
              <a:gd name="T81" fmla="*/ 2147483647 h 900"/>
              <a:gd name="T82" fmla="*/ 2147483647 w 590"/>
              <a:gd name="T83" fmla="*/ 2147483647 h 900"/>
              <a:gd name="T84" fmla="*/ 2147483647 w 590"/>
              <a:gd name="T85" fmla="*/ 2147483647 h 900"/>
              <a:gd name="T86" fmla="*/ 0 w 590"/>
              <a:gd name="T87" fmla="*/ 2147483647 h 900"/>
              <a:gd name="T88" fmla="*/ 2147483647 w 590"/>
              <a:gd name="T89" fmla="*/ 2147483647 h 900"/>
              <a:gd name="T90" fmla="*/ 2147483647 w 590"/>
              <a:gd name="T91" fmla="*/ 2147483647 h 900"/>
              <a:gd name="T92" fmla="*/ 2147483647 w 590"/>
              <a:gd name="T93" fmla="*/ 2147483647 h 900"/>
              <a:gd name="T94" fmla="*/ 2147483647 w 590"/>
              <a:gd name="T95" fmla="*/ 0 h 9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90"/>
              <a:gd name="T145" fmla="*/ 0 h 900"/>
              <a:gd name="T146" fmla="*/ 590 w 590"/>
              <a:gd name="T147" fmla="*/ 900 h 90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90" h="900">
                <a:moveTo>
                  <a:pt x="49" y="0"/>
                </a:moveTo>
                <a:lnTo>
                  <a:pt x="319" y="49"/>
                </a:lnTo>
                <a:lnTo>
                  <a:pt x="259" y="319"/>
                </a:lnTo>
                <a:lnTo>
                  <a:pt x="558" y="719"/>
                </a:lnTo>
                <a:lnTo>
                  <a:pt x="589" y="768"/>
                </a:lnTo>
                <a:lnTo>
                  <a:pt x="558" y="799"/>
                </a:lnTo>
                <a:lnTo>
                  <a:pt x="539" y="839"/>
                </a:lnTo>
                <a:lnTo>
                  <a:pt x="519" y="868"/>
                </a:lnTo>
                <a:lnTo>
                  <a:pt x="539" y="889"/>
                </a:lnTo>
                <a:lnTo>
                  <a:pt x="509" y="899"/>
                </a:lnTo>
                <a:lnTo>
                  <a:pt x="329" y="889"/>
                </a:lnTo>
                <a:lnTo>
                  <a:pt x="319" y="839"/>
                </a:lnTo>
                <a:lnTo>
                  <a:pt x="289" y="799"/>
                </a:lnTo>
                <a:lnTo>
                  <a:pt x="269" y="789"/>
                </a:lnTo>
                <a:lnTo>
                  <a:pt x="259" y="759"/>
                </a:lnTo>
                <a:lnTo>
                  <a:pt x="239" y="739"/>
                </a:lnTo>
                <a:lnTo>
                  <a:pt x="229" y="729"/>
                </a:lnTo>
                <a:lnTo>
                  <a:pt x="219" y="699"/>
                </a:lnTo>
                <a:lnTo>
                  <a:pt x="200" y="689"/>
                </a:lnTo>
                <a:lnTo>
                  <a:pt x="169" y="699"/>
                </a:lnTo>
                <a:lnTo>
                  <a:pt x="139" y="689"/>
                </a:lnTo>
                <a:lnTo>
                  <a:pt x="139" y="679"/>
                </a:lnTo>
                <a:lnTo>
                  <a:pt x="139" y="649"/>
                </a:lnTo>
                <a:lnTo>
                  <a:pt x="129" y="619"/>
                </a:lnTo>
                <a:lnTo>
                  <a:pt x="129" y="599"/>
                </a:lnTo>
                <a:lnTo>
                  <a:pt x="110" y="579"/>
                </a:lnTo>
                <a:lnTo>
                  <a:pt x="120" y="559"/>
                </a:lnTo>
                <a:lnTo>
                  <a:pt x="79" y="519"/>
                </a:lnTo>
                <a:lnTo>
                  <a:pt x="79" y="489"/>
                </a:lnTo>
                <a:lnTo>
                  <a:pt x="100" y="479"/>
                </a:lnTo>
                <a:lnTo>
                  <a:pt x="100" y="459"/>
                </a:lnTo>
                <a:lnTo>
                  <a:pt x="79" y="459"/>
                </a:lnTo>
                <a:lnTo>
                  <a:pt x="69" y="429"/>
                </a:lnTo>
                <a:lnTo>
                  <a:pt x="59" y="389"/>
                </a:lnTo>
                <a:lnTo>
                  <a:pt x="89" y="409"/>
                </a:lnTo>
                <a:lnTo>
                  <a:pt x="79" y="379"/>
                </a:lnTo>
                <a:lnTo>
                  <a:pt x="100" y="379"/>
                </a:lnTo>
                <a:lnTo>
                  <a:pt x="100" y="359"/>
                </a:lnTo>
                <a:lnTo>
                  <a:pt x="79" y="349"/>
                </a:lnTo>
                <a:lnTo>
                  <a:pt x="69" y="369"/>
                </a:lnTo>
                <a:lnTo>
                  <a:pt x="49" y="359"/>
                </a:lnTo>
                <a:lnTo>
                  <a:pt x="10" y="259"/>
                </a:lnTo>
                <a:lnTo>
                  <a:pt x="20" y="189"/>
                </a:lnTo>
                <a:lnTo>
                  <a:pt x="0" y="149"/>
                </a:lnTo>
                <a:lnTo>
                  <a:pt x="10" y="110"/>
                </a:lnTo>
                <a:lnTo>
                  <a:pt x="30" y="110"/>
                </a:lnTo>
                <a:lnTo>
                  <a:pt x="49" y="59"/>
                </a:lnTo>
                <a:lnTo>
                  <a:pt x="49" y="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0" name="Freeform 81"/>
          <p:cNvSpPr>
            <a:spLocks/>
          </p:cNvSpPr>
          <p:nvPr/>
        </p:nvSpPr>
        <p:spPr bwMode="auto">
          <a:xfrm>
            <a:off x="1739900" y="2376488"/>
            <a:ext cx="788988" cy="1122362"/>
          </a:xfrm>
          <a:custGeom>
            <a:avLst/>
            <a:gdLst>
              <a:gd name="T0" fmla="*/ 2147483647 w 442"/>
              <a:gd name="T1" fmla="*/ 0 h 674"/>
              <a:gd name="T2" fmla="*/ 0 w 442"/>
              <a:gd name="T3" fmla="*/ 2147483647 h 674"/>
              <a:gd name="T4" fmla="*/ 2147483647 w 442"/>
              <a:gd name="T5" fmla="*/ 2147483647 h 674"/>
              <a:gd name="T6" fmla="*/ 2147483647 w 442"/>
              <a:gd name="T7" fmla="*/ 2147483647 h 674"/>
              <a:gd name="T8" fmla="*/ 2147483647 w 442"/>
              <a:gd name="T9" fmla="*/ 2147483647 h 674"/>
              <a:gd name="T10" fmla="*/ 2147483647 w 442"/>
              <a:gd name="T11" fmla="*/ 2147483647 h 674"/>
              <a:gd name="T12" fmla="*/ 2147483647 w 442"/>
              <a:gd name="T13" fmla="*/ 2147483647 h 674"/>
              <a:gd name="T14" fmla="*/ 2147483647 w 442"/>
              <a:gd name="T15" fmla="*/ 2147483647 h 674"/>
              <a:gd name="T16" fmla="*/ 2147483647 w 442"/>
              <a:gd name="T17" fmla="*/ 2147483647 h 674"/>
              <a:gd name="T18" fmla="*/ 2147483647 w 442"/>
              <a:gd name="T19" fmla="*/ 2147483647 h 674"/>
              <a:gd name="T20" fmla="*/ 2147483647 w 442"/>
              <a:gd name="T21" fmla="*/ 2147483647 h 674"/>
              <a:gd name="T22" fmla="*/ 2147483647 w 442"/>
              <a:gd name="T23" fmla="*/ 0 h 67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42"/>
              <a:gd name="T37" fmla="*/ 0 h 674"/>
              <a:gd name="T38" fmla="*/ 442 w 442"/>
              <a:gd name="T39" fmla="*/ 674 h 67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42" h="674">
                <a:moveTo>
                  <a:pt x="59" y="0"/>
                </a:moveTo>
                <a:lnTo>
                  <a:pt x="0" y="271"/>
                </a:lnTo>
                <a:lnTo>
                  <a:pt x="301" y="673"/>
                </a:lnTo>
                <a:lnTo>
                  <a:pt x="320" y="652"/>
                </a:lnTo>
                <a:lnTo>
                  <a:pt x="320" y="572"/>
                </a:lnTo>
                <a:lnTo>
                  <a:pt x="350" y="582"/>
                </a:lnTo>
                <a:lnTo>
                  <a:pt x="391" y="331"/>
                </a:lnTo>
                <a:lnTo>
                  <a:pt x="420" y="170"/>
                </a:lnTo>
                <a:lnTo>
                  <a:pt x="431" y="120"/>
                </a:lnTo>
                <a:lnTo>
                  <a:pt x="441" y="70"/>
                </a:lnTo>
                <a:lnTo>
                  <a:pt x="240" y="40"/>
                </a:lnTo>
                <a:lnTo>
                  <a:pt x="59" y="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1" name="Freeform 82"/>
          <p:cNvSpPr>
            <a:spLocks/>
          </p:cNvSpPr>
          <p:nvPr/>
        </p:nvSpPr>
        <p:spPr bwMode="auto">
          <a:xfrm>
            <a:off x="2185988" y="3230563"/>
            <a:ext cx="808037" cy="833437"/>
          </a:xfrm>
          <a:custGeom>
            <a:avLst/>
            <a:gdLst>
              <a:gd name="T0" fmla="*/ 2147483647 w 452"/>
              <a:gd name="T1" fmla="*/ 0 h 500"/>
              <a:gd name="T2" fmla="*/ 2147483647 w 452"/>
              <a:gd name="T3" fmla="*/ 2147483647 h 500"/>
              <a:gd name="T4" fmla="*/ 2147483647 w 452"/>
              <a:gd name="T5" fmla="*/ 2147483647 h 500"/>
              <a:gd name="T6" fmla="*/ 2147483647 w 452"/>
              <a:gd name="T7" fmla="*/ 2147483647 h 500"/>
              <a:gd name="T8" fmla="*/ 2147483647 w 452"/>
              <a:gd name="T9" fmla="*/ 2147483647 h 500"/>
              <a:gd name="T10" fmla="*/ 2147483647 w 452"/>
              <a:gd name="T11" fmla="*/ 2147483647 h 500"/>
              <a:gd name="T12" fmla="*/ 2147483647 w 452"/>
              <a:gd name="T13" fmla="*/ 2147483647 h 500"/>
              <a:gd name="T14" fmla="*/ 2147483647 w 452"/>
              <a:gd name="T15" fmla="*/ 2147483647 h 500"/>
              <a:gd name="T16" fmla="*/ 2147483647 w 452"/>
              <a:gd name="T17" fmla="*/ 2147483647 h 500"/>
              <a:gd name="T18" fmla="*/ 2147483647 w 452"/>
              <a:gd name="T19" fmla="*/ 2147483647 h 500"/>
              <a:gd name="T20" fmla="*/ 0 w 452"/>
              <a:gd name="T21" fmla="*/ 2147483647 h 500"/>
              <a:gd name="T22" fmla="*/ 0 w 452"/>
              <a:gd name="T23" fmla="*/ 2147483647 h 500"/>
              <a:gd name="T24" fmla="*/ 2147483647 w 452"/>
              <a:gd name="T25" fmla="*/ 2147483647 h 500"/>
              <a:gd name="T26" fmla="*/ 2147483647 w 452"/>
              <a:gd name="T27" fmla="*/ 2147483647 h 500"/>
              <a:gd name="T28" fmla="*/ 2147483647 w 452"/>
              <a:gd name="T29" fmla="*/ 2147483647 h 500"/>
              <a:gd name="T30" fmla="*/ 2147483647 w 452"/>
              <a:gd name="T31" fmla="*/ 0 h 5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52"/>
              <a:gd name="T49" fmla="*/ 0 h 500"/>
              <a:gd name="T50" fmla="*/ 452 w 452"/>
              <a:gd name="T51" fmla="*/ 500 h 5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52" h="500">
                <a:moveTo>
                  <a:pt x="110" y="0"/>
                </a:moveTo>
                <a:lnTo>
                  <a:pt x="100" y="69"/>
                </a:lnTo>
                <a:lnTo>
                  <a:pt x="70" y="59"/>
                </a:lnTo>
                <a:lnTo>
                  <a:pt x="70" y="139"/>
                </a:lnTo>
                <a:lnTo>
                  <a:pt x="49" y="159"/>
                </a:lnTo>
                <a:lnTo>
                  <a:pt x="80" y="209"/>
                </a:lnTo>
                <a:lnTo>
                  <a:pt x="49" y="229"/>
                </a:lnTo>
                <a:lnTo>
                  <a:pt x="40" y="269"/>
                </a:lnTo>
                <a:lnTo>
                  <a:pt x="10" y="309"/>
                </a:lnTo>
                <a:lnTo>
                  <a:pt x="30" y="329"/>
                </a:lnTo>
                <a:lnTo>
                  <a:pt x="0" y="339"/>
                </a:lnTo>
                <a:lnTo>
                  <a:pt x="0" y="369"/>
                </a:lnTo>
                <a:lnTo>
                  <a:pt x="250" y="499"/>
                </a:lnTo>
                <a:lnTo>
                  <a:pt x="391" y="499"/>
                </a:lnTo>
                <a:lnTo>
                  <a:pt x="451" y="40"/>
                </a:lnTo>
                <a:lnTo>
                  <a:pt x="110" y="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2" name="Freeform 83"/>
          <p:cNvSpPr>
            <a:spLocks/>
          </p:cNvSpPr>
          <p:nvPr/>
        </p:nvSpPr>
        <p:spPr bwMode="auto">
          <a:xfrm>
            <a:off x="1560513" y="1354138"/>
            <a:ext cx="801687" cy="550862"/>
          </a:xfrm>
          <a:custGeom>
            <a:avLst/>
            <a:gdLst>
              <a:gd name="T0" fmla="*/ 2147483647 w 449"/>
              <a:gd name="T1" fmla="*/ 0 h 331"/>
              <a:gd name="T2" fmla="*/ 2147483647 w 449"/>
              <a:gd name="T3" fmla="*/ 2147483647 h 331"/>
              <a:gd name="T4" fmla="*/ 2147483647 w 449"/>
              <a:gd name="T5" fmla="*/ 2147483647 h 331"/>
              <a:gd name="T6" fmla="*/ 2147483647 w 449"/>
              <a:gd name="T7" fmla="*/ 2147483647 h 331"/>
              <a:gd name="T8" fmla="*/ 2147483647 w 449"/>
              <a:gd name="T9" fmla="*/ 2147483647 h 331"/>
              <a:gd name="T10" fmla="*/ 2147483647 w 449"/>
              <a:gd name="T11" fmla="*/ 2147483647 h 331"/>
              <a:gd name="T12" fmla="*/ 2147483647 w 449"/>
              <a:gd name="T13" fmla="*/ 2147483647 h 331"/>
              <a:gd name="T14" fmla="*/ 2147483647 w 449"/>
              <a:gd name="T15" fmla="*/ 2147483647 h 331"/>
              <a:gd name="T16" fmla="*/ 2147483647 w 449"/>
              <a:gd name="T17" fmla="*/ 2147483647 h 331"/>
              <a:gd name="T18" fmla="*/ 2147483647 w 449"/>
              <a:gd name="T19" fmla="*/ 2147483647 h 331"/>
              <a:gd name="T20" fmla="*/ 2147483647 w 449"/>
              <a:gd name="T21" fmla="*/ 2147483647 h 331"/>
              <a:gd name="T22" fmla="*/ 2147483647 w 449"/>
              <a:gd name="T23" fmla="*/ 2147483647 h 331"/>
              <a:gd name="T24" fmla="*/ 2147483647 w 449"/>
              <a:gd name="T25" fmla="*/ 2147483647 h 331"/>
              <a:gd name="T26" fmla="*/ 2147483647 w 449"/>
              <a:gd name="T27" fmla="*/ 2147483647 h 331"/>
              <a:gd name="T28" fmla="*/ 2147483647 w 449"/>
              <a:gd name="T29" fmla="*/ 2147483647 h 331"/>
              <a:gd name="T30" fmla="*/ 2147483647 w 449"/>
              <a:gd name="T31" fmla="*/ 2147483647 h 331"/>
              <a:gd name="T32" fmla="*/ 2147483647 w 449"/>
              <a:gd name="T33" fmla="*/ 2147483647 h 331"/>
              <a:gd name="T34" fmla="*/ 2147483647 w 449"/>
              <a:gd name="T35" fmla="*/ 2147483647 h 331"/>
              <a:gd name="T36" fmla="*/ 2147483647 w 449"/>
              <a:gd name="T37" fmla="*/ 2147483647 h 331"/>
              <a:gd name="T38" fmla="*/ 2147483647 w 449"/>
              <a:gd name="T39" fmla="*/ 2147483647 h 331"/>
              <a:gd name="T40" fmla="*/ 0 w 449"/>
              <a:gd name="T41" fmla="*/ 2147483647 h 331"/>
              <a:gd name="T42" fmla="*/ 2147483647 w 449"/>
              <a:gd name="T43" fmla="*/ 2147483647 h 331"/>
              <a:gd name="T44" fmla="*/ 2147483647 w 449"/>
              <a:gd name="T45" fmla="*/ 2147483647 h 331"/>
              <a:gd name="T46" fmla="*/ 2147483647 w 449"/>
              <a:gd name="T47" fmla="*/ 2147483647 h 331"/>
              <a:gd name="T48" fmla="*/ 2147483647 w 449"/>
              <a:gd name="T49" fmla="*/ 2147483647 h 331"/>
              <a:gd name="T50" fmla="*/ 2147483647 w 449"/>
              <a:gd name="T51" fmla="*/ 2147483647 h 331"/>
              <a:gd name="T52" fmla="*/ 2147483647 w 449"/>
              <a:gd name="T53" fmla="*/ 2147483647 h 331"/>
              <a:gd name="T54" fmla="*/ 2147483647 w 449"/>
              <a:gd name="T55" fmla="*/ 2147483647 h 331"/>
              <a:gd name="T56" fmla="*/ 2147483647 w 449"/>
              <a:gd name="T57" fmla="*/ 2147483647 h 331"/>
              <a:gd name="T58" fmla="*/ 2147483647 w 449"/>
              <a:gd name="T59" fmla="*/ 2147483647 h 331"/>
              <a:gd name="T60" fmla="*/ 2147483647 w 449"/>
              <a:gd name="T61" fmla="*/ 2147483647 h 331"/>
              <a:gd name="T62" fmla="*/ 2147483647 w 449"/>
              <a:gd name="T63" fmla="*/ 2147483647 h 331"/>
              <a:gd name="T64" fmla="*/ 2147483647 w 449"/>
              <a:gd name="T65" fmla="*/ 2147483647 h 331"/>
              <a:gd name="T66" fmla="*/ 2147483647 w 449"/>
              <a:gd name="T67" fmla="*/ 2147483647 h 331"/>
              <a:gd name="T68" fmla="*/ 2147483647 w 449"/>
              <a:gd name="T69" fmla="*/ 2147483647 h 331"/>
              <a:gd name="T70" fmla="*/ 2147483647 w 449"/>
              <a:gd name="T71" fmla="*/ 2147483647 h 331"/>
              <a:gd name="T72" fmla="*/ 2147483647 w 449"/>
              <a:gd name="T73" fmla="*/ 2147483647 h 331"/>
              <a:gd name="T74" fmla="*/ 2147483647 w 449"/>
              <a:gd name="T75" fmla="*/ 0 h 33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49"/>
              <a:gd name="T115" fmla="*/ 0 h 331"/>
              <a:gd name="T116" fmla="*/ 449 w 449"/>
              <a:gd name="T117" fmla="*/ 331 h 33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49" h="331">
                <a:moveTo>
                  <a:pt x="119" y="0"/>
                </a:moveTo>
                <a:lnTo>
                  <a:pt x="209" y="30"/>
                </a:lnTo>
                <a:lnTo>
                  <a:pt x="278" y="50"/>
                </a:lnTo>
                <a:lnTo>
                  <a:pt x="308" y="50"/>
                </a:lnTo>
                <a:lnTo>
                  <a:pt x="348" y="59"/>
                </a:lnTo>
                <a:lnTo>
                  <a:pt x="388" y="69"/>
                </a:lnTo>
                <a:lnTo>
                  <a:pt x="448" y="79"/>
                </a:lnTo>
                <a:lnTo>
                  <a:pt x="408" y="330"/>
                </a:lnTo>
                <a:lnTo>
                  <a:pt x="239" y="289"/>
                </a:lnTo>
                <a:lnTo>
                  <a:pt x="219" y="310"/>
                </a:lnTo>
                <a:lnTo>
                  <a:pt x="188" y="289"/>
                </a:lnTo>
                <a:lnTo>
                  <a:pt x="159" y="310"/>
                </a:lnTo>
                <a:lnTo>
                  <a:pt x="129" y="289"/>
                </a:lnTo>
                <a:lnTo>
                  <a:pt x="59" y="289"/>
                </a:lnTo>
                <a:lnTo>
                  <a:pt x="69" y="240"/>
                </a:lnTo>
                <a:lnTo>
                  <a:pt x="20" y="240"/>
                </a:lnTo>
                <a:lnTo>
                  <a:pt x="20" y="220"/>
                </a:lnTo>
                <a:lnTo>
                  <a:pt x="30" y="189"/>
                </a:lnTo>
                <a:lnTo>
                  <a:pt x="10" y="169"/>
                </a:lnTo>
                <a:lnTo>
                  <a:pt x="10" y="110"/>
                </a:lnTo>
                <a:lnTo>
                  <a:pt x="0" y="59"/>
                </a:lnTo>
                <a:lnTo>
                  <a:pt x="10" y="40"/>
                </a:lnTo>
                <a:lnTo>
                  <a:pt x="30" y="50"/>
                </a:lnTo>
                <a:lnTo>
                  <a:pt x="59" y="69"/>
                </a:lnTo>
                <a:lnTo>
                  <a:pt x="99" y="79"/>
                </a:lnTo>
                <a:lnTo>
                  <a:pt x="109" y="99"/>
                </a:lnTo>
                <a:lnTo>
                  <a:pt x="89" y="99"/>
                </a:lnTo>
                <a:lnTo>
                  <a:pt x="89" y="120"/>
                </a:lnTo>
                <a:lnTo>
                  <a:pt x="99" y="130"/>
                </a:lnTo>
                <a:lnTo>
                  <a:pt x="109" y="150"/>
                </a:lnTo>
                <a:lnTo>
                  <a:pt x="79" y="160"/>
                </a:lnTo>
                <a:lnTo>
                  <a:pt x="79" y="179"/>
                </a:lnTo>
                <a:lnTo>
                  <a:pt x="109" y="179"/>
                </a:lnTo>
                <a:lnTo>
                  <a:pt x="119" y="140"/>
                </a:lnTo>
                <a:lnTo>
                  <a:pt x="139" y="120"/>
                </a:lnTo>
                <a:lnTo>
                  <a:pt x="109" y="59"/>
                </a:lnTo>
                <a:lnTo>
                  <a:pt x="129" y="50"/>
                </a:lnTo>
                <a:lnTo>
                  <a:pt x="119" y="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" name="Freeform 84"/>
          <p:cNvSpPr>
            <a:spLocks/>
          </p:cNvSpPr>
          <p:nvPr/>
        </p:nvSpPr>
        <p:spPr bwMode="auto">
          <a:xfrm>
            <a:off x="1382713" y="1746250"/>
            <a:ext cx="979487" cy="703263"/>
          </a:xfrm>
          <a:custGeom>
            <a:avLst/>
            <a:gdLst>
              <a:gd name="T0" fmla="*/ 2147483647 w 549"/>
              <a:gd name="T1" fmla="*/ 0 h 423"/>
              <a:gd name="T2" fmla="*/ 2147483647 w 549"/>
              <a:gd name="T3" fmla="*/ 2147483647 h 423"/>
              <a:gd name="T4" fmla="*/ 2147483647 w 549"/>
              <a:gd name="T5" fmla="*/ 2147483647 h 423"/>
              <a:gd name="T6" fmla="*/ 2147483647 w 549"/>
              <a:gd name="T7" fmla="*/ 2147483647 h 423"/>
              <a:gd name="T8" fmla="*/ 2147483647 w 549"/>
              <a:gd name="T9" fmla="*/ 2147483647 h 423"/>
              <a:gd name="T10" fmla="*/ 2147483647 w 549"/>
              <a:gd name="T11" fmla="*/ 2147483647 h 423"/>
              <a:gd name="T12" fmla="*/ 2147483647 w 549"/>
              <a:gd name="T13" fmla="*/ 2147483647 h 423"/>
              <a:gd name="T14" fmla="*/ 2147483647 w 549"/>
              <a:gd name="T15" fmla="*/ 2147483647 h 423"/>
              <a:gd name="T16" fmla="*/ 2147483647 w 549"/>
              <a:gd name="T17" fmla="*/ 2147483647 h 423"/>
              <a:gd name="T18" fmla="*/ 0 w 549"/>
              <a:gd name="T19" fmla="*/ 2147483647 h 423"/>
              <a:gd name="T20" fmla="*/ 0 w 549"/>
              <a:gd name="T21" fmla="*/ 2147483647 h 423"/>
              <a:gd name="T22" fmla="*/ 2147483647 w 549"/>
              <a:gd name="T23" fmla="*/ 2147483647 h 423"/>
              <a:gd name="T24" fmla="*/ 2147483647 w 549"/>
              <a:gd name="T25" fmla="*/ 2147483647 h 423"/>
              <a:gd name="T26" fmla="*/ 2147483647 w 549"/>
              <a:gd name="T27" fmla="*/ 2147483647 h 423"/>
              <a:gd name="T28" fmla="*/ 2147483647 w 549"/>
              <a:gd name="T29" fmla="*/ 2147483647 h 423"/>
              <a:gd name="T30" fmla="*/ 2147483647 w 549"/>
              <a:gd name="T31" fmla="*/ 2147483647 h 423"/>
              <a:gd name="T32" fmla="*/ 2147483647 w 549"/>
              <a:gd name="T33" fmla="*/ 2147483647 h 423"/>
              <a:gd name="T34" fmla="*/ 2147483647 w 549"/>
              <a:gd name="T35" fmla="*/ 2147483647 h 423"/>
              <a:gd name="T36" fmla="*/ 2147483647 w 549"/>
              <a:gd name="T37" fmla="*/ 2147483647 h 423"/>
              <a:gd name="T38" fmla="*/ 2147483647 w 549"/>
              <a:gd name="T39" fmla="*/ 2147483647 h 423"/>
              <a:gd name="T40" fmla="*/ 2147483647 w 549"/>
              <a:gd name="T41" fmla="*/ 2147483647 h 423"/>
              <a:gd name="T42" fmla="*/ 2147483647 w 549"/>
              <a:gd name="T43" fmla="*/ 2147483647 h 423"/>
              <a:gd name="T44" fmla="*/ 2147483647 w 549"/>
              <a:gd name="T45" fmla="*/ 2147483647 h 423"/>
              <a:gd name="T46" fmla="*/ 2147483647 w 549"/>
              <a:gd name="T47" fmla="*/ 2147483647 h 423"/>
              <a:gd name="T48" fmla="*/ 2147483647 w 549"/>
              <a:gd name="T49" fmla="*/ 2147483647 h 423"/>
              <a:gd name="T50" fmla="*/ 2147483647 w 549"/>
              <a:gd name="T51" fmla="*/ 0 h 423"/>
              <a:gd name="T52" fmla="*/ 2147483647 w 549"/>
              <a:gd name="T53" fmla="*/ 0 h 42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49"/>
              <a:gd name="T82" fmla="*/ 0 h 423"/>
              <a:gd name="T83" fmla="*/ 549 w 549"/>
              <a:gd name="T84" fmla="*/ 423 h 42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49" h="423">
                <a:moveTo>
                  <a:pt x="119" y="0"/>
                </a:moveTo>
                <a:lnTo>
                  <a:pt x="99" y="10"/>
                </a:lnTo>
                <a:lnTo>
                  <a:pt x="89" y="50"/>
                </a:lnTo>
                <a:lnTo>
                  <a:pt x="79" y="80"/>
                </a:lnTo>
                <a:lnTo>
                  <a:pt x="79" y="100"/>
                </a:lnTo>
                <a:lnTo>
                  <a:pt x="69" y="130"/>
                </a:lnTo>
                <a:lnTo>
                  <a:pt x="59" y="161"/>
                </a:lnTo>
                <a:lnTo>
                  <a:pt x="40" y="190"/>
                </a:lnTo>
                <a:lnTo>
                  <a:pt x="20" y="221"/>
                </a:lnTo>
                <a:lnTo>
                  <a:pt x="0" y="261"/>
                </a:lnTo>
                <a:lnTo>
                  <a:pt x="0" y="331"/>
                </a:lnTo>
                <a:lnTo>
                  <a:pt x="309" y="391"/>
                </a:lnTo>
                <a:lnTo>
                  <a:pt x="448" y="422"/>
                </a:lnTo>
                <a:lnTo>
                  <a:pt x="478" y="281"/>
                </a:lnTo>
                <a:lnTo>
                  <a:pt x="498" y="261"/>
                </a:lnTo>
                <a:lnTo>
                  <a:pt x="488" y="231"/>
                </a:lnTo>
                <a:lnTo>
                  <a:pt x="488" y="200"/>
                </a:lnTo>
                <a:lnTo>
                  <a:pt x="548" y="140"/>
                </a:lnTo>
                <a:lnTo>
                  <a:pt x="508" y="90"/>
                </a:lnTo>
                <a:lnTo>
                  <a:pt x="338" y="50"/>
                </a:lnTo>
                <a:lnTo>
                  <a:pt x="319" y="70"/>
                </a:lnTo>
                <a:lnTo>
                  <a:pt x="289" y="39"/>
                </a:lnTo>
                <a:lnTo>
                  <a:pt x="259" y="70"/>
                </a:lnTo>
                <a:lnTo>
                  <a:pt x="228" y="39"/>
                </a:lnTo>
                <a:lnTo>
                  <a:pt x="159" y="50"/>
                </a:lnTo>
                <a:lnTo>
                  <a:pt x="169" y="0"/>
                </a:lnTo>
                <a:lnTo>
                  <a:pt x="119" y="0"/>
                </a:lnTo>
              </a:path>
            </a:pathLst>
          </a:custGeom>
          <a:solidFill>
            <a:schemeClr val="accent2"/>
          </a:solidFill>
          <a:ln w="127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" name="Freeform 93"/>
          <p:cNvSpPr>
            <a:spLocks/>
          </p:cNvSpPr>
          <p:nvPr/>
        </p:nvSpPr>
        <p:spPr bwMode="auto">
          <a:xfrm>
            <a:off x="4743450" y="3346450"/>
            <a:ext cx="606425" cy="517525"/>
          </a:xfrm>
          <a:custGeom>
            <a:avLst/>
            <a:gdLst>
              <a:gd name="T0" fmla="*/ 0 w 340"/>
              <a:gd name="T1" fmla="*/ 2147483647 h 311"/>
              <a:gd name="T2" fmla="*/ 2147483647 w 340"/>
              <a:gd name="T3" fmla="*/ 2147483647 h 311"/>
              <a:gd name="T4" fmla="*/ 2147483647 w 340"/>
              <a:gd name="T5" fmla="*/ 0 h 311"/>
              <a:gd name="T6" fmla="*/ 2147483647 w 340"/>
              <a:gd name="T7" fmla="*/ 2147483647 h 311"/>
              <a:gd name="T8" fmla="*/ 2147483647 w 340"/>
              <a:gd name="T9" fmla="*/ 2147483647 h 311"/>
              <a:gd name="T10" fmla="*/ 2147483647 w 340"/>
              <a:gd name="T11" fmla="*/ 2147483647 h 311"/>
              <a:gd name="T12" fmla="*/ 2147483647 w 340"/>
              <a:gd name="T13" fmla="*/ 2147483647 h 311"/>
              <a:gd name="T14" fmla="*/ 2147483647 w 340"/>
              <a:gd name="T15" fmla="*/ 2147483647 h 311"/>
              <a:gd name="T16" fmla="*/ 2147483647 w 340"/>
              <a:gd name="T17" fmla="*/ 2147483647 h 311"/>
              <a:gd name="T18" fmla="*/ 2147483647 w 340"/>
              <a:gd name="T19" fmla="*/ 2147483647 h 311"/>
              <a:gd name="T20" fmla="*/ 2147483647 w 340"/>
              <a:gd name="T21" fmla="*/ 2147483647 h 311"/>
              <a:gd name="T22" fmla="*/ 2147483647 w 340"/>
              <a:gd name="T23" fmla="*/ 2147483647 h 311"/>
              <a:gd name="T24" fmla="*/ 2147483647 w 340"/>
              <a:gd name="T25" fmla="*/ 2147483647 h 311"/>
              <a:gd name="T26" fmla="*/ 2147483647 w 340"/>
              <a:gd name="T27" fmla="*/ 2147483647 h 311"/>
              <a:gd name="T28" fmla="*/ 2147483647 w 340"/>
              <a:gd name="T29" fmla="*/ 2147483647 h 311"/>
              <a:gd name="T30" fmla="*/ 0 w 340"/>
              <a:gd name="T31" fmla="*/ 2147483647 h 31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0"/>
              <a:gd name="T49" fmla="*/ 0 h 311"/>
              <a:gd name="T50" fmla="*/ 340 w 340"/>
              <a:gd name="T51" fmla="*/ 311 h 31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0" h="311">
                <a:moveTo>
                  <a:pt x="0" y="30"/>
                </a:moveTo>
                <a:lnTo>
                  <a:pt x="139" y="10"/>
                </a:lnTo>
                <a:lnTo>
                  <a:pt x="298" y="0"/>
                </a:lnTo>
                <a:lnTo>
                  <a:pt x="289" y="39"/>
                </a:lnTo>
                <a:lnTo>
                  <a:pt x="329" y="30"/>
                </a:lnTo>
                <a:lnTo>
                  <a:pt x="339" y="59"/>
                </a:lnTo>
                <a:lnTo>
                  <a:pt x="298" y="80"/>
                </a:lnTo>
                <a:lnTo>
                  <a:pt x="309" y="129"/>
                </a:lnTo>
                <a:lnTo>
                  <a:pt x="269" y="199"/>
                </a:lnTo>
                <a:lnTo>
                  <a:pt x="239" y="250"/>
                </a:lnTo>
                <a:lnTo>
                  <a:pt x="259" y="300"/>
                </a:lnTo>
                <a:lnTo>
                  <a:pt x="49" y="310"/>
                </a:lnTo>
                <a:lnTo>
                  <a:pt x="49" y="279"/>
                </a:lnTo>
                <a:lnTo>
                  <a:pt x="10" y="270"/>
                </a:lnTo>
                <a:lnTo>
                  <a:pt x="10" y="80"/>
                </a:lnTo>
                <a:lnTo>
                  <a:pt x="0" y="3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5" name="Freeform 94"/>
          <p:cNvSpPr>
            <a:spLocks/>
          </p:cNvSpPr>
          <p:nvPr/>
        </p:nvSpPr>
        <p:spPr bwMode="auto">
          <a:xfrm>
            <a:off x="4840288" y="3841750"/>
            <a:ext cx="735012" cy="555625"/>
          </a:xfrm>
          <a:custGeom>
            <a:avLst/>
            <a:gdLst>
              <a:gd name="T0" fmla="*/ 0 w 412"/>
              <a:gd name="T1" fmla="*/ 2147483647 h 334"/>
              <a:gd name="T2" fmla="*/ 2147483647 w 412"/>
              <a:gd name="T3" fmla="*/ 0 h 334"/>
              <a:gd name="T4" fmla="*/ 2147483647 w 412"/>
              <a:gd name="T5" fmla="*/ 2147483647 h 334"/>
              <a:gd name="T6" fmla="*/ 2147483647 w 412"/>
              <a:gd name="T7" fmla="*/ 2147483647 h 334"/>
              <a:gd name="T8" fmla="*/ 2147483647 w 412"/>
              <a:gd name="T9" fmla="*/ 2147483647 h 334"/>
              <a:gd name="T10" fmla="*/ 2147483647 w 412"/>
              <a:gd name="T11" fmla="*/ 2147483647 h 334"/>
              <a:gd name="T12" fmla="*/ 2147483647 w 412"/>
              <a:gd name="T13" fmla="*/ 2147483647 h 334"/>
              <a:gd name="T14" fmla="*/ 2147483647 w 412"/>
              <a:gd name="T15" fmla="*/ 2147483647 h 334"/>
              <a:gd name="T16" fmla="*/ 2147483647 w 412"/>
              <a:gd name="T17" fmla="*/ 2147483647 h 334"/>
              <a:gd name="T18" fmla="*/ 2147483647 w 412"/>
              <a:gd name="T19" fmla="*/ 2147483647 h 334"/>
              <a:gd name="T20" fmla="*/ 2147483647 w 412"/>
              <a:gd name="T21" fmla="*/ 2147483647 h 334"/>
              <a:gd name="T22" fmla="*/ 2147483647 w 412"/>
              <a:gd name="T23" fmla="*/ 2147483647 h 334"/>
              <a:gd name="T24" fmla="*/ 2147483647 w 412"/>
              <a:gd name="T25" fmla="*/ 2147483647 h 334"/>
              <a:gd name="T26" fmla="*/ 2147483647 w 412"/>
              <a:gd name="T27" fmla="*/ 2147483647 h 334"/>
              <a:gd name="T28" fmla="*/ 2147483647 w 412"/>
              <a:gd name="T29" fmla="*/ 2147483647 h 334"/>
              <a:gd name="T30" fmla="*/ 2147483647 w 412"/>
              <a:gd name="T31" fmla="*/ 2147483647 h 334"/>
              <a:gd name="T32" fmla="*/ 2147483647 w 412"/>
              <a:gd name="T33" fmla="*/ 2147483647 h 334"/>
              <a:gd name="T34" fmla="*/ 2147483647 w 412"/>
              <a:gd name="T35" fmla="*/ 2147483647 h 334"/>
              <a:gd name="T36" fmla="*/ 2147483647 w 412"/>
              <a:gd name="T37" fmla="*/ 2147483647 h 334"/>
              <a:gd name="T38" fmla="*/ 2147483647 w 412"/>
              <a:gd name="T39" fmla="*/ 2147483647 h 334"/>
              <a:gd name="T40" fmla="*/ 2147483647 w 412"/>
              <a:gd name="T41" fmla="*/ 2147483647 h 334"/>
              <a:gd name="T42" fmla="*/ 2147483647 w 412"/>
              <a:gd name="T43" fmla="*/ 2147483647 h 334"/>
              <a:gd name="T44" fmla="*/ 2147483647 w 412"/>
              <a:gd name="T45" fmla="*/ 2147483647 h 334"/>
              <a:gd name="T46" fmla="*/ 2147483647 w 412"/>
              <a:gd name="T47" fmla="*/ 2147483647 h 334"/>
              <a:gd name="T48" fmla="*/ 2147483647 w 412"/>
              <a:gd name="T49" fmla="*/ 2147483647 h 334"/>
              <a:gd name="T50" fmla="*/ 2147483647 w 412"/>
              <a:gd name="T51" fmla="*/ 2147483647 h 334"/>
              <a:gd name="T52" fmla="*/ 2147483647 w 412"/>
              <a:gd name="T53" fmla="*/ 2147483647 h 334"/>
              <a:gd name="T54" fmla="*/ 2147483647 w 412"/>
              <a:gd name="T55" fmla="*/ 2147483647 h 334"/>
              <a:gd name="T56" fmla="*/ 2147483647 w 412"/>
              <a:gd name="T57" fmla="*/ 2147483647 h 334"/>
              <a:gd name="T58" fmla="*/ 2147483647 w 412"/>
              <a:gd name="T59" fmla="*/ 2147483647 h 334"/>
              <a:gd name="T60" fmla="*/ 2147483647 w 412"/>
              <a:gd name="T61" fmla="*/ 2147483647 h 334"/>
              <a:gd name="T62" fmla="*/ 2147483647 w 412"/>
              <a:gd name="T63" fmla="*/ 2147483647 h 334"/>
              <a:gd name="T64" fmla="*/ 2147483647 w 412"/>
              <a:gd name="T65" fmla="*/ 2147483647 h 334"/>
              <a:gd name="T66" fmla="*/ 0 w 412"/>
              <a:gd name="T67" fmla="*/ 2147483647 h 334"/>
              <a:gd name="T68" fmla="*/ 0 w 412"/>
              <a:gd name="T69" fmla="*/ 2147483647 h 33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12"/>
              <a:gd name="T106" fmla="*/ 0 h 334"/>
              <a:gd name="T107" fmla="*/ 412 w 412"/>
              <a:gd name="T108" fmla="*/ 334 h 33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12" h="334">
                <a:moveTo>
                  <a:pt x="0" y="10"/>
                </a:moveTo>
                <a:lnTo>
                  <a:pt x="210" y="0"/>
                </a:lnTo>
                <a:lnTo>
                  <a:pt x="240" y="70"/>
                </a:lnTo>
                <a:lnTo>
                  <a:pt x="210" y="151"/>
                </a:lnTo>
                <a:lnTo>
                  <a:pt x="200" y="181"/>
                </a:lnTo>
                <a:lnTo>
                  <a:pt x="341" y="171"/>
                </a:lnTo>
                <a:lnTo>
                  <a:pt x="351" y="221"/>
                </a:lnTo>
                <a:lnTo>
                  <a:pt x="310" y="221"/>
                </a:lnTo>
                <a:lnTo>
                  <a:pt x="290" y="242"/>
                </a:lnTo>
                <a:lnTo>
                  <a:pt x="310" y="252"/>
                </a:lnTo>
                <a:lnTo>
                  <a:pt x="351" y="242"/>
                </a:lnTo>
                <a:lnTo>
                  <a:pt x="351" y="262"/>
                </a:lnTo>
                <a:lnTo>
                  <a:pt x="370" y="242"/>
                </a:lnTo>
                <a:lnTo>
                  <a:pt x="380" y="242"/>
                </a:lnTo>
                <a:lnTo>
                  <a:pt x="370" y="283"/>
                </a:lnTo>
                <a:lnTo>
                  <a:pt x="401" y="292"/>
                </a:lnTo>
                <a:lnTo>
                  <a:pt x="411" y="323"/>
                </a:lnTo>
                <a:lnTo>
                  <a:pt x="401" y="323"/>
                </a:lnTo>
                <a:lnTo>
                  <a:pt x="370" y="312"/>
                </a:lnTo>
                <a:lnTo>
                  <a:pt x="341" y="302"/>
                </a:lnTo>
                <a:lnTo>
                  <a:pt x="341" y="333"/>
                </a:lnTo>
                <a:lnTo>
                  <a:pt x="321" y="333"/>
                </a:lnTo>
                <a:lnTo>
                  <a:pt x="310" y="302"/>
                </a:lnTo>
                <a:lnTo>
                  <a:pt x="300" y="323"/>
                </a:lnTo>
                <a:lnTo>
                  <a:pt x="240" y="323"/>
                </a:lnTo>
                <a:lnTo>
                  <a:pt x="240" y="302"/>
                </a:lnTo>
                <a:lnTo>
                  <a:pt x="220" y="283"/>
                </a:lnTo>
                <a:lnTo>
                  <a:pt x="170" y="283"/>
                </a:lnTo>
                <a:lnTo>
                  <a:pt x="210" y="302"/>
                </a:lnTo>
                <a:lnTo>
                  <a:pt x="160" y="312"/>
                </a:lnTo>
                <a:lnTo>
                  <a:pt x="69" y="302"/>
                </a:lnTo>
                <a:lnTo>
                  <a:pt x="40" y="302"/>
                </a:lnTo>
                <a:lnTo>
                  <a:pt x="50" y="192"/>
                </a:lnTo>
                <a:lnTo>
                  <a:pt x="0" y="111"/>
                </a:lnTo>
                <a:lnTo>
                  <a:pt x="0" y="1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Freeform 96"/>
          <p:cNvSpPr>
            <a:spLocks/>
          </p:cNvSpPr>
          <p:nvPr/>
        </p:nvSpPr>
        <p:spPr bwMode="auto">
          <a:xfrm>
            <a:off x="6151563" y="3378200"/>
            <a:ext cx="609600" cy="450850"/>
          </a:xfrm>
          <a:custGeom>
            <a:avLst/>
            <a:gdLst>
              <a:gd name="T0" fmla="*/ 2147483647 w 341"/>
              <a:gd name="T1" fmla="*/ 2147483647 h 271"/>
              <a:gd name="T2" fmla="*/ 2147483647 w 341"/>
              <a:gd name="T3" fmla="*/ 2147483647 h 271"/>
              <a:gd name="T4" fmla="*/ 2147483647 w 341"/>
              <a:gd name="T5" fmla="*/ 0 h 271"/>
              <a:gd name="T6" fmla="*/ 2147483647 w 341"/>
              <a:gd name="T7" fmla="*/ 2147483647 h 271"/>
              <a:gd name="T8" fmla="*/ 2147483647 w 341"/>
              <a:gd name="T9" fmla="*/ 0 h 271"/>
              <a:gd name="T10" fmla="*/ 2147483647 w 341"/>
              <a:gd name="T11" fmla="*/ 2147483647 h 271"/>
              <a:gd name="T12" fmla="*/ 2147483647 w 341"/>
              <a:gd name="T13" fmla="*/ 2147483647 h 271"/>
              <a:gd name="T14" fmla="*/ 2147483647 w 341"/>
              <a:gd name="T15" fmla="*/ 2147483647 h 271"/>
              <a:gd name="T16" fmla="*/ 2147483647 w 341"/>
              <a:gd name="T17" fmla="*/ 2147483647 h 271"/>
              <a:gd name="T18" fmla="*/ 2147483647 w 341"/>
              <a:gd name="T19" fmla="*/ 2147483647 h 271"/>
              <a:gd name="T20" fmla="*/ 2147483647 w 341"/>
              <a:gd name="T21" fmla="*/ 2147483647 h 271"/>
              <a:gd name="T22" fmla="*/ 2147483647 w 341"/>
              <a:gd name="T23" fmla="*/ 2147483647 h 271"/>
              <a:gd name="T24" fmla="*/ 2147483647 w 341"/>
              <a:gd name="T25" fmla="*/ 2147483647 h 271"/>
              <a:gd name="T26" fmla="*/ 2147483647 w 341"/>
              <a:gd name="T27" fmla="*/ 2147483647 h 271"/>
              <a:gd name="T28" fmla="*/ 0 w 341"/>
              <a:gd name="T29" fmla="*/ 2147483647 h 271"/>
              <a:gd name="T30" fmla="*/ 2147483647 w 341"/>
              <a:gd name="T31" fmla="*/ 2147483647 h 2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1"/>
              <a:gd name="T49" fmla="*/ 0 h 271"/>
              <a:gd name="T50" fmla="*/ 341 w 341"/>
              <a:gd name="T51" fmla="*/ 271 h 27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1" h="271">
                <a:moveTo>
                  <a:pt x="10" y="39"/>
                </a:moveTo>
                <a:lnTo>
                  <a:pt x="39" y="20"/>
                </a:lnTo>
                <a:lnTo>
                  <a:pt x="140" y="0"/>
                </a:lnTo>
                <a:lnTo>
                  <a:pt x="170" y="10"/>
                </a:lnTo>
                <a:lnTo>
                  <a:pt x="239" y="0"/>
                </a:lnTo>
                <a:lnTo>
                  <a:pt x="290" y="39"/>
                </a:lnTo>
                <a:lnTo>
                  <a:pt x="340" y="70"/>
                </a:lnTo>
                <a:lnTo>
                  <a:pt x="309" y="150"/>
                </a:lnTo>
                <a:lnTo>
                  <a:pt x="270" y="190"/>
                </a:lnTo>
                <a:lnTo>
                  <a:pt x="230" y="200"/>
                </a:lnTo>
                <a:lnTo>
                  <a:pt x="239" y="239"/>
                </a:lnTo>
                <a:lnTo>
                  <a:pt x="210" y="270"/>
                </a:lnTo>
                <a:lnTo>
                  <a:pt x="160" y="190"/>
                </a:lnTo>
                <a:lnTo>
                  <a:pt x="20" y="70"/>
                </a:lnTo>
                <a:lnTo>
                  <a:pt x="0" y="70"/>
                </a:lnTo>
                <a:lnTo>
                  <a:pt x="10" y="39"/>
                </a:lnTo>
              </a:path>
            </a:pathLst>
          </a:custGeom>
          <a:solidFill>
            <a:srgbClr val="92D050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7" name="Freeform 97"/>
          <p:cNvSpPr>
            <a:spLocks/>
          </p:cNvSpPr>
          <p:nvPr/>
        </p:nvSpPr>
        <p:spPr bwMode="auto">
          <a:xfrm>
            <a:off x="5865813" y="3462338"/>
            <a:ext cx="679450" cy="650875"/>
          </a:xfrm>
          <a:custGeom>
            <a:avLst/>
            <a:gdLst>
              <a:gd name="T0" fmla="*/ 0 w 380"/>
              <a:gd name="T1" fmla="*/ 2147483647 h 391"/>
              <a:gd name="T2" fmla="*/ 2147483647 w 380"/>
              <a:gd name="T3" fmla="*/ 2147483647 h 391"/>
              <a:gd name="T4" fmla="*/ 2147483647 w 380"/>
              <a:gd name="T5" fmla="*/ 2147483647 h 391"/>
              <a:gd name="T6" fmla="*/ 2147483647 w 380"/>
              <a:gd name="T7" fmla="*/ 0 h 391"/>
              <a:gd name="T8" fmla="*/ 2147483647 w 380"/>
              <a:gd name="T9" fmla="*/ 2147483647 h 391"/>
              <a:gd name="T10" fmla="*/ 2147483647 w 380"/>
              <a:gd name="T11" fmla="*/ 2147483647 h 391"/>
              <a:gd name="T12" fmla="*/ 2147483647 w 380"/>
              <a:gd name="T13" fmla="*/ 2147483647 h 391"/>
              <a:gd name="T14" fmla="*/ 2147483647 w 380"/>
              <a:gd name="T15" fmla="*/ 2147483647 h 391"/>
              <a:gd name="T16" fmla="*/ 2147483647 w 380"/>
              <a:gd name="T17" fmla="*/ 2147483647 h 391"/>
              <a:gd name="T18" fmla="*/ 2147483647 w 380"/>
              <a:gd name="T19" fmla="*/ 2147483647 h 391"/>
              <a:gd name="T20" fmla="*/ 2147483647 w 380"/>
              <a:gd name="T21" fmla="*/ 2147483647 h 391"/>
              <a:gd name="T22" fmla="*/ 2147483647 w 380"/>
              <a:gd name="T23" fmla="*/ 2147483647 h 391"/>
              <a:gd name="T24" fmla="*/ 2147483647 w 380"/>
              <a:gd name="T25" fmla="*/ 2147483647 h 391"/>
              <a:gd name="T26" fmla="*/ 2147483647 w 380"/>
              <a:gd name="T27" fmla="*/ 2147483647 h 391"/>
              <a:gd name="T28" fmla="*/ 2147483647 w 380"/>
              <a:gd name="T29" fmla="*/ 2147483647 h 391"/>
              <a:gd name="T30" fmla="*/ 2147483647 w 380"/>
              <a:gd name="T31" fmla="*/ 2147483647 h 391"/>
              <a:gd name="T32" fmla="*/ 2147483647 w 380"/>
              <a:gd name="T33" fmla="*/ 2147483647 h 391"/>
              <a:gd name="T34" fmla="*/ 2147483647 w 380"/>
              <a:gd name="T35" fmla="*/ 2147483647 h 391"/>
              <a:gd name="T36" fmla="*/ 0 w 380"/>
              <a:gd name="T37" fmla="*/ 2147483647 h 39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80"/>
              <a:gd name="T58" fmla="*/ 0 h 391"/>
              <a:gd name="T59" fmla="*/ 380 w 380"/>
              <a:gd name="T60" fmla="*/ 391 h 39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80" h="391">
                <a:moveTo>
                  <a:pt x="0" y="20"/>
                </a:moveTo>
                <a:lnTo>
                  <a:pt x="10" y="20"/>
                </a:lnTo>
                <a:lnTo>
                  <a:pt x="89" y="10"/>
                </a:lnTo>
                <a:lnTo>
                  <a:pt x="169" y="0"/>
                </a:lnTo>
                <a:lnTo>
                  <a:pt x="159" y="20"/>
                </a:lnTo>
                <a:lnTo>
                  <a:pt x="179" y="20"/>
                </a:lnTo>
                <a:lnTo>
                  <a:pt x="319" y="139"/>
                </a:lnTo>
                <a:lnTo>
                  <a:pt x="369" y="219"/>
                </a:lnTo>
                <a:lnTo>
                  <a:pt x="379" y="270"/>
                </a:lnTo>
                <a:lnTo>
                  <a:pt x="359" y="279"/>
                </a:lnTo>
                <a:lnTo>
                  <a:pt x="369" y="330"/>
                </a:lnTo>
                <a:lnTo>
                  <a:pt x="329" y="330"/>
                </a:lnTo>
                <a:lnTo>
                  <a:pt x="329" y="380"/>
                </a:lnTo>
                <a:lnTo>
                  <a:pt x="299" y="359"/>
                </a:lnTo>
                <a:lnTo>
                  <a:pt x="109" y="390"/>
                </a:lnTo>
                <a:lnTo>
                  <a:pt x="69" y="300"/>
                </a:lnTo>
                <a:lnTo>
                  <a:pt x="99" y="250"/>
                </a:lnTo>
                <a:lnTo>
                  <a:pt x="59" y="219"/>
                </a:lnTo>
                <a:lnTo>
                  <a:pt x="0" y="2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8" name="Freeform 98"/>
          <p:cNvSpPr>
            <a:spLocks/>
          </p:cNvSpPr>
          <p:nvPr/>
        </p:nvSpPr>
        <p:spPr bwMode="auto">
          <a:xfrm>
            <a:off x="5722938" y="4010025"/>
            <a:ext cx="1143000" cy="731838"/>
          </a:xfrm>
          <a:custGeom>
            <a:avLst/>
            <a:gdLst>
              <a:gd name="T0" fmla="*/ 0 w 640"/>
              <a:gd name="T1" fmla="*/ 2147483647 h 439"/>
              <a:gd name="T2" fmla="*/ 2147483647 w 640"/>
              <a:gd name="T3" fmla="*/ 2147483647 h 439"/>
              <a:gd name="T4" fmla="*/ 2147483647 w 640"/>
              <a:gd name="T5" fmla="*/ 2147483647 h 439"/>
              <a:gd name="T6" fmla="*/ 2147483647 w 640"/>
              <a:gd name="T7" fmla="*/ 2147483647 h 439"/>
              <a:gd name="T8" fmla="*/ 2147483647 w 640"/>
              <a:gd name="T9" fmla="*/ 2147483647 h 439"/>
              <a:gd name="T10" fmla="*/ 2147483647 w 640"/>
              <a:gd name="T11" fmla="*/ 2147483647 h 439"/>
              <a:gd name="T12" fmla="*/ 2147483647 w 640"/>
              <a:gd name="T13" fmla="*/ 0 h 439"/>
              <a:gd name="T14" fmla="*/ 2147483647 w 640"/>
              <a:gd name="T15" fmla="*/ 0 h 439"/>
              <a:gd name="T16" fmla="*/ 2147483647 w 640"/>
              <a:gd name="T17" fmla="*/ 2147483647 h 439"/>
              <a:gd name="T18" fmla="*/ 2147483647 w 640"/>
              <a:gd name="T19" fmla="*/ 2147483647 h 439"/>
              <a:gd name="T20" fmla="*/ 2147483647 w 640"/>
              <a:gd name="T21" fmla="*/ 2147483647 h 439"/>
              <a:gd name="T22" fmla="*/ 2147483647 w 640"/>
              <a:gd name="T23" fmla="*/ 2147483647 h 439"/>
              <a:gd name="T24" fmla="*/ 2147483647 w 640"/>
              <a:gd name="T25" fmla="*/ 2147483647 h 439"/>
              <a:gd name="T26" fmla="*/ 2147483647 w 640"/>
              <a:gd name="T27" fmla="*/ 2147483647 h 439"/>
              <a:gd name="T28" fmla="*/ 2147483647 w 640"/>
              <a:gd name="T29" fmla="*/ 2147483647 h 439"/>
              <a:gd name="T30" fmla="*/ 2147483647 w 640"/>
              <a:gd name="T31" fmla="*/ 2147483647 h 439"/>
              <a:gd name="T32" fmla="*/ 2147483647 w 640"/>
              <a:gd name="T33" fmla="*/ 2147483647 h 439"/>
              <a:gd name="T34" fmla="*/ 2147483647 w 640"/>
              <a:gd name="T35" fmla="*/ 2147483647 h 439"/>
              <a:gd name="T36" fmla="*/ 2147483647 w 640"/>
              <a:gd name="T37" fmla="*/ 2147483647 h 439"/>
              <a:gd name="T38" fmla="*/ 2147483647 w 640"/>
              <a:gd name="T39" fmla="*/ 2147483647 h 439"/>
              <a:gd name="T40" fmla="*/ 2147483647 w 640"/>
              <a:gd name="T41" fmla="*/ 2147483647 h 439"/>
              <a:gd name="T42" fmla="*/ 2147483647 w 640"/>
              <a:gd name="T43" fmla="*/ 2147483647 h 439"/>
              <a:gd name="T44" fmla="*/ 2147483647 w 640"/>
              <a:gd name="T45" fmla="*/ 2147483647 h 439"/>
              <a:gd name="T46" fmla="*/ 2147483647 w 640"/>
              <a:gd name="T47" fmla="*/ 2147483647 h 439"/>
              <a:gd name="T48" fmla="*/ 2147483647 w 640"/>
              <a:gd name="T49" fmla="*/ 2147483647 h 439"/>
              <a:gd name="T50" fmla="*/ 2147483647 w 640"/>
              <a:gd name="T51" fmla="*/ 2147483647 h 439"/>
              <a:gd name="T52" fmla="*/ 2147483647 w 640"/>
              <a:gd name="T53" fmla="*/ 2147483647 h 439"/>
              <a:gd name="T54" fmla="*/ 2147483647 w 640"/>
              <a:gd name="T55" fmla="*/ 2147483647 h 439"/>
              <a:gd name="T56" fmla="*/ 2147483647 w 640"/>
              <a:gd name="T57" fmla="*/ 2147483647 h 439"/>
              <a:gd name="T58" fmla="*/ 2147483647 w 640"/>
              <a:gd name="T59" fmla="*/ 2147483647 h 439"/>
              <a:gd name="T60" fmla="*/ 2147483647 w 640"/>
              <a:gd name="T61" fmla="*/ 2147483647 h 439"/>
              <a:gd name="T62" fmla="*/ 2147483647 w 640"/>
              <a:gd name="T63" fmla="*/ 2147483647 h 439"/>
              <a:gd name="T64" fmla="*/ 2147483647 w 640"/>
              <a:gd name="T65" fmla="*/ 2147483647 h 439"/>
              <a:gd name="T66" fmla="*/ 2147483647 w 640"/>
              <a:gd name="T67" fmla="*/ 2147483647 h 439"/>
              <a:gd name="T68" fmla="*/ 2147483647 w 640"/>
              <a:gd name="T69" fmla="*/ 2147483647 h 439"/>
              <a:gd name="T70" fmla="*/ 2147483647 w 640"/>
              <a:gd name="T71" fmla="*/ 2147483647 h 439"/>
              <a:gd name="T72" fmla="*/ 2147483647 w 640"/>
              <a:gd name="T73" fmla="*/ 2147483647 h 439"/>
              <a:gd name="T74" fmla="*/ 2147483647 w 640"/>
              <a:gd name="T75" fmla="*/ 2147483647 h 439"/>
              <a:gd name="T76" fmla="*/ 0 w 640"/>
              <a:gd name="T77" fmla="*/ 2147483647 h 439"/>
              <a:gd name="T78" fmla="*/ 0 w 640"/>
              <a:gd name="T79" fmla="*/ 2147483647 h 43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40"/>
              <a:gd name="T121" fmla="*/ 0 h 439"/>
              <a:gd name="T122" fmla="*/ 640 w 640"/>
              <a:gd name="T123" fmla="*/ 439 h 43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40" h="439">
                <a:moveTo>
                  <a:pt x="0" y="39"/>
                </a:moveTo>
                <a:lnTo>
                  <a:pt x="169" y="30"/>
                </a:lnTo>
                <a:lnTo>
                  <a:pt x="190" y="59"/>
                </a:lnTo>
                <a:lnTo>
                  <a:pt x="379" y="30"/>
                </a:lnTo>
                <a:lnTo>
                  <a:pt x="409" y="49"/>
                </a:lnTo>
                <a:lnTo>
                  <a:pt x="409" y="10"/>
                </a:lnTo>
                <a:lnTo>
                  <a:pt x="409" y="0"/>
                </a:lnTo>
                <a:lnTo>
                  <a:pt x="449" y="0"/>
                </a:lnTo>
                <a:lnTo>
                  <a:pt x="489" y="69"/>
                </a:lnTo>
                <a:lnTo>
                  <a:pt x="549" y="159"/>
                </a:lnTo>
                <a:lnTo>
                  <a:pt x="579" y="239"/>
                </a:lnTo>
                <a:lnTo>
                  <a:pt x="629" y="298"/>
                </a:lnTo>
                <a:lnTo>
                  <a:pt x="639" y="378"/>
                </a:lnTo>
                <a:lnTo>
                  <a:pt x="619" y="418"/>
                </a:lnTo>
                <a:lnTo>
                  <a:pt x="549" y="438"/>
                </a:lnTo>
                <a:lnTo>
                  <a:pt x="539" y="418"/>
                </a:lnTo>
                <a:lnTo>
                  <a:pt x="499" y="388"/>
                </a:lnTo>
                <a:lnTo>
                  <a:pt x="479" y="358"/>
                </a:lnTo>
                <a:lnTo>
                  <a:pt x="469" y="348"/>
                </a:lnTo>
                <a:lnTo>
                  <a:pt x="459" y="318"/>
                </a:lnTo>
                <a:lnTo>
                  <a:pt x="449" y="329"/>
                </a:lnTo>
                <a:lnTo>
                  <a:pt x="409" y="288"/>
                </a:lnTo>
                <a:lnTo>
                  <a:pt x="419" y="258"/>
                </a:lnTo>
                <a:lnTo>
                  <a:pt x="409" y="239"/>
                </a:lnTo>
                <a:lnTo>
                  <a:pt x="399" y="239"/>
                </a:lnTo>
                <a:lnTo>
                  <a:pt x="399" y="258"/>
                </a:lnTo>
                <a:lnTo>
                  <a:pt x="389" y="239"/>
                </a:lnTo>
                <a:lnTo>
                  <a:pt x="389" y="179"/>
                </a:lnTo>
                <a:lnTo>
                  <a:pt x="369" y="139"/>
                </a:lnTo>
                <a:lnTo>
                  <a:pt x="309" y="109"/>
                </a:lnTo>
                <a:lnTo>
                  <a:pt x="280" y="79"/>
                </a:lnTo>
                <a:lnTo>
                  <a:pt x="239" y="69"/>
                </a:lnTo>
                <a:lnTo>
                  <a:pt x="229" y="89"/>
                </a:lnTo>
                <a:lnTo>
                  <a:pt x="179" y="109"/>
                </a:lnTo>
                <a:lnTo>
                  <a:pt x="149" y="89"/>
                </a:lnTo>
                <a:lnTo>
                  <a:pt x="139" y="69"/>
                </a:lnTo>
                <a:lnTo>
                  <a:pt x="40" y="89"/>
                </a:lnTo>
                <a:lnTo>
                  <a:pt x="20" y="79"/>
                </a:lnTo>
                <a:lnTo>
                  <a:pt x="0" y="89"/>
                </a:lnTo>
                <a:lnTo>
                  <a:pt x="0" y="39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9" name="Freeform 99"/>
          <p:cNvSpPr>
            <a:spLocks/>
          </p:cNvSpPr>
          <p:nvPr/>
        </p:nvSpPr>
        <p:spPr bwMode="auto">
          <a:xfrm>
            <a:off x="6032500" y="3148013"/>
            <a:ext cx="1054100" cy="433387"/>
          </a:xfrm>
          <a:custGeom>
            <a:avLst/>
            <a:gdLst>
              <a:gd name="T0" fmla="*/ 2147483647 w 590"/>
              <a:gd name="T1" fmla="*/ 2147483647 h 261"/>
              <a:gd name="T2" fmla="*/ 0 w 590"/>
              <a:gd name="T3" fmla="*/ 2147483647 h 261"/>
              <a:gd name="T4" fmla="*/ 2147483647 w 590"/>
              <a:gd name="T5" fmla="*/ 2147483647 h 261"/>
              <a:gd name="T6" fmla="*/ 2147483647 w 590"/>
              <a:gd name="T7" fmla="*/ 2147483647 h 261"/>
              <a:gd name="T8" fmla="*/ 2147483647 w 590"/>
              <a:gd name="T9" fmla="*/ 2147483647 h 261"/>
              <a:gd name="T10" fmla="*/ 2147483647 w 590"/>
              <a:gd name="T11" fmla="*/ 2147483647 h 261"/>
              <a:gd name="T12" fmla="*/ 2147483647 w 590"/>
              <a:gd name="T13" fmla="*/ 2147483647 h 261"/>
              <a:gd name="T14" fmla="*/ 2147483647 w 590"/>
              <a:gd name="T15" fmla="*/ 2147483647 h 261"/>
              <a:gd name="T16" fmla="*/ 2147483647 w 590"/>
              <a:gd name="T17" fmla="*/ 2147483647 h 261"/>
              <a:gd name="T18" fmla="*/ 2147483647 w 590"/>
              <a:gd name="T19" fmla="*/ 2147483647 h 261"/>
              <a:gd name="T20" fmla="*/ 2147483647 w 590"/>
              <a:gd name="T21" fmla="*/ 2147483647 h 261"/>
              <a:gd name="T22" fmla="*/ 2147483647 w 590"/>
              <a:gd name="T23" fmla="*/ 2147483647 h 261"/>
              <a:gd name="T24" fmla="*/ 2147483647 w 590"/>
              <a:gd name="T25" fmla="*/ 2147483647 h 261"/>
              <a:gd name="T26" fmla="*/ 2147483647 w 590"/>
              <a:gd name="T27" fmla="*/ 2147483647 h 261"/>
              <a:gd name="T28" fmla="*/ 2147483647 w 590"/>
              <a:gd name="T29" fmla="*/ 2147483647 h 261"/>
              <a:gd name="T30" fmla="*/ 2147483647 w 590"/>
              <a:gd name="T31" fmla="*/ 2147483647 h 261"/>
              <a:gd name="T32" fmla="*/ 2147483647 w 590"/>
              <a:gd name="T33" fmla="*/ 2147483647 h 261"/>
              <a:gd name="T34" fmla="*/ 2147483647 w 590"/>
              <a:gd name="T35" fmla="*/ 2147483647 h 261"/>
              <a:gd name="T36" fmla="*/ 2147483647 w 590"/>
              <a:gd name="T37" fmla="*/ 2147483647 h 261"/>
              <a:gd name="T38" fmla="*/ 2147483647 w 590"/>
              <a:gd name="T39" fmla="*/ 2147483647 h 261"/>
              <a:gd name="T40" fmla="*/ 2147483647 w 590"/>
              <a:gd name="T41" fmla="*/ 2147483647 h 261"/>
              <a:gd name="T42" fmla="*/ 2147483647 w 590"/>
              <a:gd name="T43" fmla="*/ 2147483647 h 261"/>
              <a:gd name="T44" fmla="*/ 2147483647 w 590"/>
              <a:gd name="T45" fmla="*/ 2147483647 h 261"/>
              <a:gd name="T46" fmla="*/ 2147483647 w 590"/>
              <a:gd name="T47" fmla="*/ 2147483647 h 261"/>
              <a:gd name="T48" fmla="*/ 2147483647 w 590"/>
              <a:gd name="T49" fmla="*/ 2147483647 h 261"/>
              <a:gd name="T50" fmla="*/ 2147483647 w 590"/>
              <a:gd name="T51" fmla="*/ 2147483647 h 261"/>
              <a:gd name="T52" fmla="*/ 2147483647 w 590"/>
              <a:gd name="T53" fmla="*/ 2147483647 h 261"/>
              <a:gd name="T54" fmla="*/ 2147483647 w 590"/>
              <a:gd name="T55" fmla="*/ 2147483647 h 261"/>
              <a:gd name="T56" fmla="*/ 2147483647 w 590"/>
              <a:gd name="T57" fmla="*/ 0 h 261"/>
              <a:gd name="T58" fmla="*/ 2147483647 w 590"/>
              <a:gd name="T59" fmla="*/ 2147483647 h 261"/>
              <a:gd name="T60" fmla="*/ 2147483647 w 590"/>
              <a:gd name="T61" fmla="*/ 2147483647 h 261"/>
              <a:gd name="T62" fmla="*/ 2147483647 w 590"/>
              <a:gd name="T63" fmla="*/ 2147483647 h 261"/>
              <a:gd name="T64" fmla="*/ 2147483647 w 590"/>
              <a:gd name="T65" fmla="*/ 2147483647 h 2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0"/>
              <a:gd name="T100" fmla="*/ 0 h 261"/>
              <a:gd name="T101" fmla="*/ 590 w 590"/>
              <a:gd name="T102" fmla="*/ 261 h 26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0" h="261">
                <a:moveTo>
                  <a:pt x="20" y="190"/>
                </a:moveTo>
                <a:lnTo>
                  <a:pt x="0" y="250"/>
                </a:lnTo>
                <a:lnTo>
                  <a:pt x="80" y="240"/>
                </a:lnTo>
                <a:lnTo>
                  <a:pt x="109" y="210"/>
                </a:lnTo>
                <a:lnTo>
                  <a:pt x="209" y="190"/>
                </a:lnTo>
                <a:lnTo>
                  <a:pt x="239" y="200"/>
                </a:lnTo>
                <a:lnTo>
                  <a:pt x="309" y="190"/>
                </a:lnTo>
                <a:lnTo>
                  <a:pt x="409" y="260"/>
                </a:lnTo>
                <a:lnTo>
                  <a:pt x="469" y="240"/>
                </a:lnTo>
                <a:lnTo>
                  <a:pt x="509" y="170"/>
                </a:lnTo>
                <a:lnTo>
                  <a:pt x="558" y="149"/>
                </a:lnTo>
                <a:lnTo>
                  <a:pt x="589" y="100"/>
                </a:lnTo>
                <a:lnTo>
                  <a:pt x="589" y="30"/>
                </a:lnTo>
                <a:lnTo>
                  <a:pt x="579" y="90"/>
                </a:lnTo>
                <a:lnTo>
                  <a:pt x="549" y="130"/>
                </a:lnTo>
                <a:lnTo>
                  <a:pt x="539" y="130"/>
                </a:lnTo>
                <a:lnTo>
                  <a:pt x="489" y="139"/>
                </a:lnTo>
                <a:lnTo>
                  <a:pt x="489" y="120"/>
                </a:lnTo>
                <a:lnTo>
                  <a:pt x="539" y="110"/>
                </a:lnTo>
                <a:lnTo>
                  <a:pt x="499" y="100"/>
                </a:lnTo>
                <a:lnTo>
                  <a:pt x="539" y="90"/>
                </a:lnTo>
                <a:lnTo>
                  <a:pt x="558" y="100"/>
                </a:lnTo>
                <a:lnTo>
                  <a:pt x="569" y="49"/>
                </a:lnTo>
                <a:lnTo>
                  <a:pt x="558" y="40"/>
                </a:lnTo>
                <a:lnTo>
                  <a:pt x="499" y="59"/>
                </a:lnTo>
                <a:lnTo>
                  <a:pt x="509" y="30"/>
                </a:lnTo>
                <a:lnTo>
                  <a:pt x="529" y="30"/>
                </a:lnTo>
                <a:lnTo>
                  <a:pt x="558" y="10"/>
                </a:lnTo>
                <a:lnTo>
                  <a:pt x="539" y="0"/>
                </a:lnTo>
                <a:lnTo>
                  <a:pt x="369" y="40"/>
                </a:lnTo>
                <a:lnTo>
                  <a:pt x="150" y="80"/>
                </a:lnTo>
                <a:lnTo>
                  <a:pt x="49" y="190"/>
                </a:lnTo>
                <a:lnTo>
                  <a:pt x="20" y="19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0" name="Freeform 108"/>
          <p:cNvSpPr>
            <a:spLocks/>
          </p:cNvSpPr>
          <p:nvPr/>
        </p:nvSpPr>
        <p:spPr bwMode="auto">
          <a:xfrm>
            <a:off x="4876800" y="1852613"/>
            <a:ext cx="606425" cy="661987"/>
          </a:xfrm>
          <a:custGeom>
            <a:avLst/>
            <a:gdLst>
              <a:gd name="T0" fmla="*/ 2147483647 w 341"/>
              <a:gd name="T1" fmla="*/ 2147483647 h 398"/>
              <a:gd name="T2" fmla="*/ 2147483647 w 341"/>
              <a:gd name="T3" fmla="*/ 2147483647 h 398"/>
              <a:gd name="T4" fmla="*/ 2147483647 w 341"/>
              <a:gd name="T5" fmla="*/ 2147483647 h 398"/>
              <a:gd name="T6" fmla="*/ 2147483647 w 341"/>
              <a:gd name="T7" fmla="*/ 0 h 398"/>
              <a:gd name="T8" fmla="*/ 2147483647 w 341"/>
              <a:gd name="T9" fmla="*/ 2147483647 h 398"/>
              <a:gd name="T10" fmla="*/ 2147483647 w 341"/>
              <a:gd name="T11" fmla="*/ 2147483647 h 398"/>
              <a:gd name="T12" fmla="*/ 2147483647 w 341"/>
              <a:gd name="T13" fmla="*/ 2147483647 h 398"/>
              <a:gd name="T14" fmla="*/ 2147483647 w 341"/>
              <a:gd name="T15" fmla="*/ 2147483647 h 398"/>
              <a:gd name="T16" fmla="*/ 2147483647 w 341"/>
              <a:gd name="T17" fmla="*/ 2147483647 h 398"/>
              <a:gd name="T18" fmla="*/ 2147483647 w 341"/>
              <a:gd name="T19" fmla="*/ 2147483647 h 398"/>
              <a:gd name="T20" fmla="*/ 2147483647 w 341"/>
              <a:gd name="T21" fmla="*/ 2147483647 h 398"/>
              <a:gd name="T22" fmla="*/ 2147483647 w 341"/>
              <a:gd name="T23" fmla="*/ 2147483647 h 398"/>
              <a:gd name="T24" fmla="*/ 2147483647 w 341"/>
              <a:gd name="T25" fmla="*/ 2147483647 h 398"/>
              <a:gd name="T26" fmla="*/ 2147483647 w 341"/>
              <a:gd name="T27" fmla="*/ 2147483647 h 398"/>
              <a:gd name="T28" fmla="*/ 2147483647 w 341"/>
              <a:gd name="T29" fmla="*/ 2147483647 h 398"/>
              <a:gd name="T30" fmla="*/ 2147483647 w 341"/>
              <a:gd name="T31" fmla="*/ 2147483647 h 398"/>
              <a:gd name="T32" fmla="*/ 2147483647 w 341"/>
              <a:gd name="T33" fmla="*/ 2147483647 h 398"/>
              <a:gd name="T34" fmla="*/ 2147483647 w 341"/>
              <a:gd name="T35" fmla="*/ 2147483647 h 398"/>
              <a:gd name="T36" fmla="*/ 2147483647 w 341"/>
              <a:gd name="T37" fmla="*/ 2147483647 h 398"/>
              <a:gd name="T38" fmla="*/ 2147483647 w 341"/>
              <a:gd name="T39" fmla="*/ 2147483647 h 398"/>
              <a:gd name="T40" fmla="*/ 2147483647 w 341"/>
              <a:gd name="T41" fmla="*/ 2147483647 h 398"/>
              <a:gd name="T42" fmla="*/ 2147483647 w 341"/>
              <a:gd name="T43" fmla="*/ 2147483647 h 398"/>
              <a:gd name="T44" fmla="*/ 2147483647 w 341"/>
              <a:gd name="T45" fmla="*/ 2147483647 h 398"/>
              <a:gd name="T46" fmla="*/ 2147483647 w 341"/>
              <a:gd name="T47" fmla="*/ 2147483647 h 398"/>
              <a:gd name="T48" fmla="*/ 2147483647 w 341"/>
              <a:gd name="T49" fmla="*/ 2147483647 h 398"/>
              <a:gd name="T50" fmla="*/ 2147483647 w 341"/>
              <a:gd name="T51" fmla="*/ 2147483647 h 398"/>
              <a:gd name="T52" fmla="*/ 2147483647 w 341"/>
              <a:gd name="T53" fmla="*/ 2147483647 h 398"/>
              <a:gd name="T54" fmla="*/ 2147483647 w 341"/>
              <a:gd name="T55" fmla="*/ 2147483647 h 398"/>
              <a:gd name="T56" fmla="*/ 2147483647 w 341"/>
              <a:gd name="T57" fmla="*/ 2147483647 h 398"/>
              <a:gd name="T58" fmla="*/ 2147483647 w 341"/>
              <a:gd name="T59" fmla="*/ 2147483647 h 398"/>
              <a:gd name="T60" fmla="*/ 2147483647 w 341"/>
              <a:gd name="T61" fmla="*/ 2147483647 h 398"/>
              <a:gd name="T62" fmla="*/ 2147483647 w 341"/>
              <a:gd name="T63" fmla="*/ 2147483647 h 398"/>
              <a:gd name="T64" fmla="*/ 2147483647 w 341"/>
              <a:gd name="T65" fmla="*/ 2147483647 h 398"/>
              <a:gd name="T66" fmla="*/ 0 w 341"/>
              <a:gd name="T67" fmla="*/ 2147483647 h 398"/>
              <a:gd name="T68" fmla="*/ 2147483647 w 341"/>
              <a:gd name="T69" fmla="*/ 2147483647 h 398"/>
              <a:gd name="T70" fmla="*/ 2147483647 w 341"/>
              <a:gd name="T71" fmla="*/ 2147483647 h 39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41"/>
              <a:gd name="T109" fmla="*/ 0 h 398"/>
              <a:gd name="T110" fmla="*/ 341 w 341"/>
              <a:gd name="T111" fmla="*/ 398 h 39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41" h="398">
                <a:moveTo>
                  <a:pt x="20" y="20"/>
                </a:moveTo>
                <a:lnTo>
                  <a:pt x="49" y="20"/>
                </a:lnTo>
                <a:lnTo>
                  <a:pt x="69" y="20"/>
                </a:lnTo>
                <a:lnTo>
                  <a:pt x="90" y="0"/>
                </a:lnTo>
                <a:lnTo>
                  <a:pt x="100" y="30"/>
                </a:lnTo>
                <a:lnTo>
                  <a:pt x="139" y="30"/>
                </a:lnTo>
                <a:lnTo>
                  <a:pt x="160" y="49"/>
                </a:lnTo>
                <a:lnTo>
                  <a:pt x="190" y="49"/>
                </a:lnTo>
                <a:lnTo>
                  <a:pt x="219" y="59"/>
                </a:lnTo>
                <a:lnTo>
                  <a:pt x="270" y="69"/>
                </a:lnTo>
                <a:lnTo>
                  <a:pt x="280" y="99"/>
                </a:lnTo>
                <a:lnTo>
                  <a:pt x="299" y="99"/>
                </a:lnTo>
                <a:lnTo>
                  <a:pt x="299" y="119"/>
                </a:lnTo>
                <a:lnTo>
                  <a:pt x="299" y="138"/>
                </a:lnTo>
                <a:lnTo>
                  <a:pt x="290" y="168"/>
                </a:lnTo>
                <a:lnTo>
                  <a:pt x="299" y="178"/>
                </a:lnTo>
                <a:lnTo>
                  <a:pt x="330" y="148"/>
                </a:lnTo>
                <a:lnTo>
                  <a:pt x="330" y="128"/>
                </a:lnTo>
                <a:lnTo>
                  <a:pt x="340" y="128"/>
                </a:lnTo>
                <a:lnTo>
                  <a:pt x="340" y="148"/>
                </a:lnTo>
                <a:lnTo>
                  <a:pt x="320" y="168"/>
                </a:lnTo>
                <a:lnTo>
                  <a:pt x="309" y="218"/>
                </a:lnTo>
                <a:lnTo>
                  <a:pt x="309" y="307"/>
                </a:lnTo>
                <a:lnTo>
                  <a:pt x="330" y="317"/>
                </a:lnTo>
                <a:lnTo>
                  <a:pt x="320" y="367"/>
                </a:lnTo>
                <a:lnTo>
                  <a:pt x="160" y="397"/>
                </a:lnTo>
                <a:lnTo>
                  <a:pt x="120" y="377"/>
                </a:lnTo>
                <a:lnTo>
                  <a:pt x="120" y="337"/>
                </a:lnTo>
                <a:lnTo>
                  <a:pt x="100" y="307"/>
                </a:lnTo>
                <a:lnTo>
                  <a:pt x="90" y="258"/>
                </a:lnTo>
                <a:lnTo>
                  <a:pt x="40" y="218"/>
                </a:lnTo>
                <a:lnTo>
                  <a:pt x="10" y="218"/>
                </a:lnTo>
                <a:lnTo>
                  <a:pt x="10" y="158"/>
                </a:lnTo>
                <a:lnTo>
                  <a:pt x="0" y="138"/>
                </a:lnTo>
                <a:lnTo>
                  <a:pt x="30" y="99"/>
                </a:lnTo>
                <a:lnTo>
                  <a:pt x="20" y="2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1" name="Freeform 109"/>
          <p:cNvSpPr>
            <a:spLocks/>
          </p:cNvSpPr>
          <p:nvPr/>
        </p:nvSpPr>
        <p:spPr bwMode="auto">
          <a:xfrm>
            <a:off x="4487863" y="2379663"/>
            <a:ext cx="711200" cy="430212"/>
          </a:xfrm>
          <a:custGeom>
            <a:avLst/>
            <a:gdLst>
              <a:gd name="T0" fmla="*/ 0 w 399"/>
              <a:gd name="T1" fmla="*/ 2147483647 h 259"/>
              <a:gd name="T2" fmla="*/ 0 w 399"/>
              <a:gd name="T3" fmla="*/ 2147483647 h 259"/>
              <a:gd name="T4" fmla="*/ 2147483647 w 399"/>
              <a:gd name="T5" fmla="*/ 2147483647 h 259"/>
              <a:gd name="T6" fmla="*/ 2147483647 w 399"/>
              <a:gd name="T7" fmla="*/ 2147483647 h 259"/>
              <a:gd name="T8" fmla="*/ 2147483647 w 399"/>
              <a:gd name="T9" fmla="*/ 2147483647 h 259"/>
              <a:gd name="T10" fmla="*/ 2147483647 w 399"/>
              <a:gd name="T11" fmla="*/ 2147483647 h 259"/>
              <a:gd name="T12" fmla="*/ 2147483647 w 399"/>
              <a:gd name="T13" fmla="*/ 2147483647 h 259"/>
              <a:gd name="T14" fmla="*/ 2147483647 w 399"/>
              <a:gd name="T15" fmla="*/ 2147483647 h 259"/>
              <a:gd name="T16" fmla="*/ 2147483647 w 399"/>
              <a:gd name="T17" fmla="*/ 2147483647 h 259"/>
              <a:gd name="T18" fmla="*/ 2147483647 w 399"/>
              <a:gd name="T19" fmla="*/ 2147483647 h 259"/>
              <a:gd name="T20" fmla="*/ 2147483647 w 399"/>
              <a:gd name="T21" fmla="*/ 2147483647 h 259"/>
              <a:gd name="T22" fmla="*/ 2147483647 w 399"/>
              <a:gd name="T23" fmla="*/ 2147483647 h 259"/>
              <a:gd name="T24" fmla="*/ 2147483647 w 399"/>
              <a:gd name="T25" fmla="*/ 2147483647 h 259"/>
              <a:gd name="T26" fmla="*/ 2147483647 w 399"/>
              <a:gd name="T27" fmla="*/ 2147483647 h 259"/>
              <a:gd name="T28" fmla="*/ 2147483647 w 399"/>
              <a:gd name="T29" fmla="*/ 0 h 259"/>
              <a:gd name="T30" fmla="*/ 2147483647 w 399"/>
              <a:gd name="T31" fmla="*/ 0 h 259"/>
              <a:gd name="T32" fmla="*/ 2147483647 w 399"/>
              <a:gd name="T33" fmla="*/ 0 h 259"/>
              <a:gd name="T34" fmla="*/ 0 w 399"/>
              <a:gd name="T35" fmla="*/ 2147483647 h 25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99"/>
              <a:gd name="T55" fmla="*/ 0 h 259"/>
              <a:gd name="T56" fmla="*/ 399 w 399"/>
              <a:gd name="T57" fmla="*/ 259 h 25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99" h="259">
                <a:moveTo>
                  <a:pt x="0" y="10"/>
                </a:moveTo>
                <a:lnTo>
                  <a:pt x="0" y="59"/>
                </a:lnTo>
                <a:lnTo>
                  <a:pt x="10" y="99"/>
                </a:lnTo>
                <a:lnTo>
                  <a:pt x="40" y="198"/>
                </a:lnTo>
                <a:lnTo>
                  <a:pt x="59" y="258"/>
                </a:lnTo>
                <a:lnTo>
                  <a:pt x="298" y="238"/>
                </a:lnTo>
                <a:lnTo>
                  <a:pt x="338" y="258"/>
                </a:lnTo>
                <a:lnTo>
                  <a:pt x="358" y="208"/>
                </a:lnTo>
                <a:lnTo>
                  <a:pt x="358" y="168"/>
                </a:lnTo>
                <a:lnTo>
                  <a:pt x="398" y="158"/>
                </a:lnTo>
                <a:lnTo>
                  <a:pt x="398" y="109"/>
                </a:lnTo>
                <a:lnTo>
                  <a:pt x="378" y="79"/>
                </a:lnTo>
                <a:lnTo>
                  <a:pt x="338" y="59"/>
                </a:lnTo>
                <a:lnTo>
                  <a:pt x="338" y="20"/>
                </a:lnTo>
                <a:lnTo>
                  <a:pt x="328" y="0"/>
                </a:lnTo>
                <a:lnTo>
                  <a:pt x="238" y="0"/>
                </a:lnTo>
                <a:lnTo>
                  <a:pt x="149" y="0"/>
                </a:lnTo>
                <a:lnTo>
                  <a:pt x="0" y="1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2" name="Freeform 110"/>
          <p:cNvSpPr>
            <a:spLocks/>
          </p:cNvSpPr>
          <p:nvPr/>
        </p:nvSpPr>
        <p:spPr bwMode="auto">
          <a:xfrm>
            <a:off x="4595813" y="2778125"/>
            <a:ext cx="822325" cy="635000"/>
          </a:xfrm>
          <a:custGeom>
            <a:avLst/>
            <a:gdLst>
              <a:gd name="T0" fmla="*/ 0 w 460"/>
              <a:gd name="T1" fmla="*/ 2147483647 h 382"/>
              <a:gd name="T2" fmla="*/ 2147483647 w 460"/>
              <a:gd name="T3" fmla="*/ 0 h 382"/>
              <a:gd name="T4" fmla="*/ 2147483647 w 460"/>
              <a:gd name="T5" fmla="*/ 0 h 382"/>
              <a:gd name="T6" fmla="*/ 2147483647 w 460"/>
              <a:gd name="T7" fmla="*/ 2147483647 h 382"/>
              <a:gd name="T8" fmla="*/ 2147483647 w 460"/>
              <a:gd name="T9" fmla="*/ 2147483647 h 382"/>
              <a:gd name="T10" fmla="*/ 2147483647 w 460"/>
              <a:gd name="T11" fmla="*/ 2147483647 h 382"/>
              <a:gd name="T12" fmla="*/ 2147483647 w 460"/>
              <a:gd name="T13" fmla="*/ 2147483647 h 382"/>
              <a:gd name="T14" fmla="*/ 2147483647 w 460"/>
              <a:gd name="T15" fmla="*/ 2147483647 h 382"/>
              <a:gd name="T16" fmla="*/ 2147483647 w 460"/>
              <a:gd name="T17" fmla="*/ 2147483647 h 382"/>
              <a:gd name="T18" fmla="*/ 2147483647 w 460"/>
              <a:gd name="T19" fmla="*/ 2147483647 h 382"/>
              <a:gd name="T20" fmla="*/ 2147483647 w 460"/>
              <a:gd name="T21" fmla="*/ 2147483647 h 382"/>
              <a:gd name="T22" fmla="*/ 2147483647 w 460"/>
              <a:gd name="T23" fmla="*/ 2147483647 h 382"/>
              <a:gd name="T24" fmla="*/ 2147483647 w 460"/>
              <a:gd name="T25" fmla="*/ 2147483647 h 382"/>
              <a:gd name="T26" fmla="*/ 2147483647 w 460"/>
              <a:gd name="T27" fmla="*/ 2147483647 h 382"/>
              <a:gd name="T28" fmla="*/ 2147483647 w 460"/>
              <a:gd name="T29" fmla="*/ 2147483647 h 382"/>
              <a:gd name="T30" fmla="*/ 2147483647 w 460"/>
              <a:gd name="T31" fmla="*/ 2147483647 h 382"/>
              <a:gd name="T32" fmla="*/ 2147483647 w 460"/>
              <a:gd name="T33" fmla="*/ 2147483647 h 382"/>
              <a:gd name="T34" fmla="*/ 2147483647 w 460"/>
              <a:gd name="T35" fmla="*/ 2147483647 h 382"/>
              <a:gd name="T36" fmla="*/ 2147483647 w 460"/>
              <a:gd name="T37" fmla="*/ 2147483647 h 382"/>
              <a:gd name="T38" fmla="*/ 2147483647 w 460"/>
              <a:gd name="T39" fmla="*/ 2147483647 h 382"/>
              <a:gd name="T40" fmla="*/ 2147483647 w 460"/>
              <a:gd name="T41" fmla="*/ 2147483647 h 382"/>
              <a:gd name="T42" fmla="*/ 2147483647 w 460"/>
              <a:gd name="T43" fmla="*/ 2147483647 h 382"/>
              <a:gd name="T44" fmla="*/ 2147483647 w 460"/>
              <a:gd name="T45" fmla="*/ 2147483647 h 382"/>
              <a:gd name="T46" fmla="*/ 2147483647 w 460"/>
              <a:gd name="T47" fmla="*/ 2147483647 h 382"/>
              <a:gd name="T48" fmla="*/ 2147483647 w 460"/>
              <a:gd name="T49" fmla="*/ 2147483647 h 382"/>
              <a:gd name="T50" fmla="*/ 0 w 460"/>
              <a:gd name="T51" fmla="*/ 2147483647 h 38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60"/>
              <a:gd name="T79" fmla="*/ 0 h 382"/>
              <a:gd name="T80" fmla="*/ 460 w 460"/>
              <a:gd name="T81" fmla="*/ 382 h 38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60" h="382">
                <a:moveTo>
                  <a:pt x="0" y="20"/>
                </a:moveTo>
                <a:lnTo>
                  <a:pt x="199" y="0"/>
                </a:lnTo>
                <a:lnTo>
                  <a:pt x="249" y="0"/>
                </a:lnTo>
                <a:lnTo>
                  <a:pt x="279" y="20"/>
                </a:lnTo>
                <a:lnTo>
                  <a:pt x="259" y="50"/>
                </a:lnTo>
                <a:lnTo>
                  <a:pt x="319" y="100"/>
                </a:lnTo>
                <a:lnTo>
                  <a:pt x="339" y="150"/>
                </a:lnTo>
                <a:lnTo>
                  <a:pt x="369" y="140"/>
                </a:lnTo>
                <a:lnTo>
                  <a:pt x="369" y="200"/>
                </a:lnTo>
                <a:lnTo>
                  <a:pt x="409" y="220"/>
                </a:lnTo>
                <a:lnTo>
                  <a:pt x="418" y="270"/>
                </a:lnTo>
                <a:lnTo>
                  <a:pt x="449" y="281"/>
                </a:lnTo>
                <a:lnTo>
                  <a:pt x="459" y="301"/>
                </a:lnTo>
                <a:lnTo>
                  <a:pt x="429" y="330"/>
                </a:lnTo>
                <a:lnTo>
                  <a:pt x="418" y="371"/>
                </a:lnTo>
                <a:lnTo>
                  <a:pt x="379" y="381"/>
                </a:lnTo>
                <a:lnTo>
                  <a:pt x="389" y="340"/>
                </a:lnTo>
                <a:lnTo>
                  <a:pt x="219" y="361"/>
                </a:lnTo>
                <a:lnTo>
                  <a:pt x="89" y="371"/>
                </a:lnTo>
                <a:lnTo>
                  <a:pt x="89" y="330"/>
                </a:lnTo>
                <a:lnTo>
                  <a:pt x="79" y="210"/>
                </a:lnTo>
                <a:lnTo>
                  <a:pt x="79" y="140"/>
                </a:lnTo>
                <a:lnTo>
                  <a:pt x="30" y="110"/>
                </a:lnTo>
                <a:lnTo>
                  <a:pt x="49" y="90"/>
                </a:lnTo>
                <a:lnTo>
                  <a:pt x="30" y="69"/>
                </a:lnTo>
                <a:lnTo>
                  <a:pt x="0" y="2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3" name="Freeform 111"/>
          <p:cNvSpPr>
            <a:spLocks/>
          </p:cNvSpPr>
          <p:nvPr/>
        </p:nvSpPr>
        <p:spPr bwMode="auto">
          <a:xfrm>
            <a:off x="5505450" y="2530475"/>
            <a:ext cx="392113" cy="601663"/>
          </a:xfrm>
          <a:custGeom>
            <a:avLst/>
            <a:gdLst>
              <a:gd name="T0" fmla="*/ 0 w 220"/>
              <a:gd name="T1" fmla="*/ 2147483647 h 361"/>
              <a:gd name="T2" fmla="*/ 2147483647 w 220"/>
              <a:gd name="T3" fmla="*/ 2147483647 h 361"/>
              <a:gd name="T4" fmla="*/ 2147483647 w 220"/>
              <a:gd name="T5" fmla="*/ 2147483647 h 361"/>
              <a:gd name="T6" fmla="*/ 2147483647 w 220"/>
              <a:gd name="T7" fmla="*/ 2147483647 h 361"/>
              <a:gd name="T8" fmla="*/ 2147483647 w 220"/>
              <a:gd name="T9" fmla="*/ 0 h 361"/>
              <a:gd name="T10" fmla="*/ 2147483647 w 220"/>
              <a:gd name="T11" fmla="*/ 0 h 361"/>
              <a:gd name="T12" fmla="*/ 2147483647 w 220"/>
              <a:gd name="T13" fmla="*/ 2147483647 h 361"/>
              <a:gd name="T14" fmla="*/ 2147483647 w 220"/>
              <a:gd name="T15" fmla="*/ 2147483647 h 361"/>
              <a:gd name="T16" fmla="*/ 2147483647 w 220"/>
              <a:gd name="T17" fmla="*/ 2147483647 h 361"/>
              <a:gd name="T18" fmla="*/ 2147483647 w 220"/>
              <a:gd name="T19" fmla="*/ 2147483647 h 361"/>
              <a:gd name="T20" fmla="*/ 2147483647 w 220"/>
              <a:gd name="T21" fmla="*/ 2147483647 h 361"/>
              <a:gd name="T22" fmla="*/ 2147483647 w 220"/>
              <a:gd name="T23" fmla="*/ 2147483647 h 361"/>
              <a:gd name="T24" fmla="*/ 2147483647 w 220"/>
              <a:gd name="T25" fmla="*/ 2147483647 h 361"/>
              <a:gd name="T26" fmla="*/ 2147483647 w 220"/>
              <a:gd name="T27" fmla="*/ 2147483647 h 361"/>
              <a:gd name="T28" fmla="*/ 2147483647 w 220"/>
              <a:gd name="T29" fmla="*/ 2147483647 h 361"/>
              <a:gd name="T30" fmla="*/ 0 w 220"/>
              <a:gd name="T31" fmla="*/ 2147483647 h 3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0"/>
              <a:gd name="T49" fmla="*/ 0 h 361"/>
              <a:gd name="T50" fmla="*/ 220 w 220"/>
              <a:gd name="T51" fmla="*/ 361 h 36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0" h="361">
                <a:moveTo>
                  <a:pt x="0" y="20"/>
                </a:moveTo>
                <a:lnTo>
                  <a:pt x="20" y="39"/>
                </a:lnTo>
                <a:lnTo>
                  <a:pt x="50" y="30"/>
                </a:lnTo>
                <a:lnTo>
                  <a:pt x="59" y="30"/>
                </a:lnTo>
                <a:lnTo>
                  <a:pt x="59" y="0"/>
                </a:lnTo>
                <a:lnTo>
                  <a:pt x="169" y="0"/>
                </a:lnTo>
                <a:lnTo>
                  <a:pt x="219" y="259"/>
                </a:lnTo>
                <a:lnTo>
                  <a:pt x="219" y="250"/>
                </a:lnTo>
                <a:lnTo>
                  <a:pt x="179" y="269"/>
                </a:lnTo>
                <a:lnTo>
                  <a:pt x="149" y="339"/>
                </a:lnTo>
                <a:lnTo>
                  <a:pt x="109" y="329"/>
                </a:lnTo>
                <a:lnTo>
                  <a:pt x="69" y="350"/>
                </a:lnTo>
                <a:lnTo>
                  <a:pt x="10" y="360"/>
                </a:lnTo>
                <a:lnTo>
                  <a:pt x="40" y="300"/>
                </a:lnTo>
                <a:lnTo>
                  <a:pt x="30" y="259"/>
                </a:lnTo>
                <a:lnTo>
                  <a:pt x="0" y="2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" name="Freeform 121"/>
          <p:cNvSpPr>
            <a:spLocks/>
          </p:cNvSpPr>
          <p:nvPr/>
        </p:nvSpPr>
        <p:spPr bwMode="auto">
          <a:xfrm>
            <a:off x="4343400" y="1549400"/>
            <a:ext cx="822325" cy="844550"/>
          </a:xfrm>
          <a:custGeom>
            <a:avLst/>
            <a:gdLst>
              <a:gd name="T0" fmla="*/ 0 w 460"/>
              <a:gd name="T1" fmla="*/ 2147483647 h 507"/>
              <a:gd name="T2" fmla="*/ 2147483647 w 460"/>
              <a:gd name="T3" fmla="*/ 2147483647 h 507"/>
              <a:gd name="T4" fmla="*/ 2147483647 w 460"/>
              <a:gd name="T5" fmla="*/ 0 h 507"/>
              <a:gd name="T6" fmla="*/ 2147483647 w 460"/>
              <a:gd name="T7" fmla="*/ 2147483647 h 507"/>
              <a:gd name="T8" fmla="*/ 2147483647 w 460"/>
              <a:gd name="T9" fmla="*/ 2147483647 h 507"/>
              <a:gd name="T10" fmla="*/ 2147483647 w 460"/>
              <a:gd name="T11" fmla="*/ 2147483647 h 507"/>
              <a:gd name="T12" fmla="*/ 2147483647 w 460"/>
              <a:gd name="T13" fmla="*/ 2147483647 h 507"/>
              <a:gd name="T14" fmla="*/ 2147483647 w 460"/>
              <a:gd name="T15" fmla="*/ 2147483647 h 507"/>
              <a:gd name="T16" fmla="*/ 2147483647 w 460"/>
              <a:gd name="T17" fmla="*/ 2147483647 h 507"/>
              <a:gd name="T18" fmla="*/ 2147483647 w 460"/>
              <a:gd name="T19" fmla="*/ 2147483647 h 507"/>
              <a:gd name="T20" fmla="*/ 2147483647 w 460"/>
              <a:gd name="T21" fmla="*/ 2147483647 h 507"/>
              <a:gd name="T22" fmla="*/ 2147483647 w 460"/>
              <a:gd name="T23" fmla="*/ 2147483647 h 507"/>
              <a:gd name="T24" fmla="*/ 2147483647 w 460"/>
              <a:gd name="T25" fmla="*/ 2147483647 h 507"/>
              <a:gd name="T26" fmla="*/ 2147483647 w 460"/>
              <a:gd name="T27" fmla="*/ 2147483647 h 507"/>
              <a:gd name="T28" fmla="*/ 2147483647 w 460"/>
              <a:gd name="T29" fmla="*/ 2147483647 h 507"/>
              <a:gd name="T30" fmla="*/ 2147483647 w 460"/>
              <a:gd name="T31" fmla="*/ 2147483647 h 507"/>
              <a:gd name="T32" fmla="*/ 2147483647 w 460"/>
              <a:gd name="T33" fmla="*/ 2147483647 h 507"/>
              <a:gd name="T34" fmla="*/ 2147483647 w 460"/>
              <a:gd name="T35" fmla="*/ 2147483647 h 507"/>
              <a:gd name="T36" fmla="*/ 2147483647 w 460"/>
              <a:gd name="T37" fmla="*/ 2147483647 h 507"/>
              <a:gd name="T38" fmla="*/ 2147483647 w 460"/>
              <a:gd name="T39" fmla="*/ 2147483647 h 507"/>
              <a:gd name="T40" fmla="*/ 2147483647 w 460"/>
              <a:gd name="T41" fmla="*/ 2147483647 h 507"/>
              <a:gd name="T42" fmla="*/ 2147483647 w 460"/>
              <a:gd name="T43" fmla="*/ 2147483647 h 507"/>
              <a:gd name="T44" fmla="*/ 2147483647 w 460"/>
              <a:gd name="T45" fmla="*/ 2147483647 h 507"/>
              <a:gd name="T46" fmla="*/ 2147483647 w 460"/>
              <a:gd name="T47" fmla="*/ 2147483647 h 507"/>
              <a:gd name="T48" fmla="*/ 2147483647 w 460"/>
              <a:gd name="T49" fmla="*/ 2147483647 h 507"/>
              <a:gd name="T50" fmla="*/ 2147483647 w 460"/>
              <a:gd name="T51" fmla="*/ 2147483647 h 507"/>
              <a:gd name="T52" fmla="*/ 2147483647 w 460"/>
              <a:gd name="T53" fmla="*/ 2147483647 h 507"/>
              <a:gd name="T54" fmla="*/ 2147483647 w 460"/>
              <a:gd name="T55" fmla="*/ 2147483647 h 507"/>
              <a:gd name="T56" fmla="*/ 2147483647 w 460"/>
              <a:gd name="T57" fmla="*/ 2147483647 h 507"/>
              <a:gd name="T58" fmla="*/ 2147483647 w 460"/>
              <a:gd name="T59" fmla="*/ 2147483647 h 507"/>
              <a:gd name="T60" fmla="*/ 0 w 460"/>
              <a:gd name="T61" fmla="*/ 2147483647 h 50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60"/>
              <a:gd name="T94" fmla="*/ 0 h 507"/>
              <a:gd name="T95" fmla="*/ 460 w 460"/>
              <a:gd name="T96" fmla="*/ 507 h 50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60" h="507">
                <a:moveTo>
                  <a:pt x="0" y="39"/>
                </a:moveTo>
                <a:lnTo>
                  <a:pt x="120" y="39"/>
                </a:lnTo>
                <a:lnTo>
                  <a:pt x="120" y="0"/>
                </a:lnTo>
                <a:lnTo>
                  <a:pt x="149" y="10"/>
                </a:lnTo>
                <a:lnTo>
                  <a:pt x="149" y="39"/>
                </a:lnTo>
                <a:lnTo>
                  <a:pt x="209" y="69"/>
                </a:lnTo>
                <a:lnTo>
                  <a:pt x="230" y="59"/>
                </a:lnTo>
                <a:lnTo>
                  <a:pt x="259" y="59"/>
                </a:lnTo>
                <a:lnTo>
                  <a:pt x="289" y="89"/>
                </a:lnTo>
                <a:lnTo>
                  <a:pt x="299" y="79"/>
                </a:lnTo>
                <a:lnTo>
                  <a:pt x="349" y="89"/>
                </a:lnTo>
                <a:lnTo>
                  <a:pt x="369" y="69"/>
                </a:lnTo>
                <a:lnTo>
                  <a:pt x="399" y="89"/>
                </a:lnTo>
                <a:lnTo>
                  <a:pt x="459" y="79"/>
                </a:lnTo>
                <a:lnTo>
                  <a:pt x="369" y="148"/>
                </a:lnTo>
                <a:lnTo>
                  <a:pt x="319" y="198"/>
                </a:lnTo>
                <a:lnTo>
                  <a:pt x="329" y="277"/>
                </a:lnTo>
                <a:lnTo>
                  <a:pt x="299" y="317"/>
                </a:lnTo>
                <a:lnTo>
                  <a:pt x="309" y="337"/>
                </a:lnTo>
                <a:lnTo>
                  <a:pt x="309" y="397"/>
                </a:lnTo>
                <a:lnTo>
                  <a:pt x="339" y="397"/>
                </a:lnTo>
                <a:lnTo>
                  <a:pt x="389" y="436"/>
                </a:lnTo>
                <a:lnTo>
                  <a:pt x="409" y="496"/>
                </a:lnTo>
                <a:lnTo>
                  <a:pt x="79" y="506"/>
                </a:lnTo>
                <a:lnTo>
                  <a:pt x="89" y="367"/>
                </a:lnTo>
                <a:lnTo>
                  <a:pt x="59" y="337"/>
                </a:lnTo>
                <a:lnTo>
                  <a:pt x="69" y="297"/>
                </a:lnTo>
                <a:lnTo>
                  <a:pt x="79" y="277"/>
                </a:lnTo>
                <a:lnTo>
                  <a:pt x="59" y="179"/>
                </a:lnTo>
                <a:lnTo>
                  <a:pt x="30" y="118"/>
                </a:lnTo>
                <a:lnTo>
                  <a:pt x="0" y="39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" name="Freeform 122"/>
          <p:cNvSpPr>
            <a:spLocks/>
          </p:cNvSpPr>
          <p:nvPr/>
        </p:nvSpPr>
        <p:spPr bwMode="auto">
          <a:xfrm>
            <a:off x="5116513" y="1749425"/>
            <a:ext cx="677862" cy="266700"/>
          </a:xfrm>
          <a:custGeom>
            <a:avLst/>
            <a:gdLst>
              <a:gd name="T0" fmla="*/ 0 w 380"/>
              <a:gd name="T1" fmla="*/ 2147483647 h 161"/>
              <a:gd name="T2" fmla="*/ 2147483647 w 380"/>
              <a:gd name="T3" fmla="*/ 0 h 161"/>
              <a:gd name="T4" fmla="*/ 2147483647 w 380"/>
              <a:gd name="T5" fmla="*/ 2147483647 h 161"/>
              <a:gd name="T6" fmla="*/ 2147483647 w 380"/>
              <a:gd name="T7" fmla="*/ 2147483647 h 161"/>
              <a:gd name="T8" fmla="*/ 2147483647 w 380"/>
              <a:gd name="T9" fmla="*/ 2147483647 h 161"/>
              <a:gd name="T10" fmla="*/ 2147483647 w 380"/>
              <a:gd name="T11" fmla="*/ 2147483647 h 161"/>
              <a:gd name="T12" fmla="*/ 2147483647 w 380"/>
              <a:gd name="T13" fmla="*/ 2147483647 h 161"/>
              <a:gd name="T14" fmla="*/ 2147483647 w 380"/>
              <a:gd name="T15" fmla="*/ 2147483647 h 161"/>
              <a:gd name="T16" fmla="*/ 2147483647 w 380"/>
              <a:gd name="T17" fmla="*/ 2147483647 h 161"/>
              <a:gd name="T18" fmla="*/ 2147483647 w 380"/>
              <a:gd name="T19" fmla="*/ 2147483647 h 161"/>
              <a:gd name="T20" fmla="*/ 2147483647 w 380"/>
              <a:gd name="T21" fmla="*/ 2147483647 h 161"/>
              <a:gd name="T22" fmla="*/ 2147483647 w 380"/>
              <a:gd name="T23" fmla="*/ 2147483647 h 161"/>
              <a:gd name="T24" fmla="*/ 2147483647 w 380"/>
              <a:gd name="T25" fmla="*/ 2147483647 h 161"/>
              <a:gd name="T26" fmla="*/ 2147483647 w 380"/>
              <a:gd name="T27" fmla="*/ 2147483647 h 161"/>
              <a:gd name="T28" fmla="*/ 2147483647 w 380"/>
              <a:gd name="T29" fmla="*/ 2147483647 h 161"/>
              <a:gd name="T30" fmla="*/ 2147483647 w 380"/>
              <a:gd name="T31" fmla="*/ 2147483647 h 161"/>
              <a:gd name="T32" fmla="*/ 2147483647 w 380"/>
              <a:gd name="T33" fmla="*/ 2147483647 h 161"/>
              <a:gd name="T34" fmla="*/ 2147483647 w 380"/>
              <a:gd name="T35" fmla="*/ 2147483647 h 161"/>
              <a:gd name="T36" fmla="*/ 2147483647 w 380"/>
              <a:gd name="T37" fmla="*/ 2147483647 h 161"/>
              <a:gd name="T38" fmla="*/ 2147483647 w 380"/>
              <a:gd name="T39" fmla="*/ 2147483647 h 161"/>
              <a:gd name="T40" fmla="*/ 2147483647 w 380"/>
              <a:gd name="T41" fmla="*/ 2147483647 h 161"/>
              <a:gd name="T42" fmla="*/ 2147483647 w 380"/>
              <a:gd name="T43" fmla="*/ 2147483647 h 161"/>
              <a:gd name="T44" fmla="*/ 2147483647 w 380"/>
              <a:gd name="T45" fmla="*/ 2147483647 h 161"/>
              <a:gd name="T46" fmla="*/ 2147483647 w 380"/>
              <a:gd name="T47" fmla="*/ 2147483647 h 161"/>
              <a:gd name="T48" fmla="*/ 0 w 380"/>
              <a:gd name="T49" fmla="*/ 2147483647 h 1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0"/>
              <a:gd name="T76" fmla="*/ 0 h 161"/>
              <a:gd name="T77" fmla="*/ 380 w 380"/>
              <a:gd name="T78" fmla="*/ 161 h 1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0" h="161">
                <a:moveTo>
                  <a:pt x="0" y="90"/>
                </a:moveTo>
                <a:lnTo>
                  <a:pt x="89" y="0"/>
                </a:lnTo>
                <a:lnTo>
                  <a:pt x="69" y="30"/>
                </a:lnTo>
                <a:lnTo>
                  <a:pt x="79" y="49"/>
                </a:lnTo>
                <a:lnTo>
                  <a:pt x="110" y="30"/>
                </a:lnTo>
                <a:lnTo>
                  <a:pt x="169" y="49"/>
                </a:lnTo>
                <a:lnTo>
                  <a:pt x="190" y="30"/>
                </a:lnTo>
                <a:lnTo>
                  <a:pt x="269" y="20"/>
                </a:lnTo>
                <a:lnTo>
                  <a:pt x="279" y="49"/>
                </a:lnTo>
                <a:lnTo>
                  <a:pt x="309" y="40"/>
                </a:lnTo>
                <a:lnTo>
                  <a:pt x="369" y="70"/>
                </a:lnTo>
                <a:lnTo>
                  <a:pt x="379" y="80"/>
                </a:lnTo>
                <a:lnTo>
                  <a:pt x="309" y="100"/>
                </a:lnTo>
                <a:lnTo>
                  <a:pt x="289" y="90"/>
                </a:lnTo>
                <a:lnTo>
                  <a:pt x="259" y="90"/>
                </a:lnTo>
                <a:lnTo>
                  <a:pt x="219" y="110"/>
                </a:lnTo>
                <a:lnTo>
                  <a:pt x="209" y="110"/>
                </a:lnTo>
                <a:lnTo>
                  <a:pt x="190" y="100"/>
                </a:lnTo>
                <a:lnTo>
                  <a:pt x="169" y="160"/>
                </a:lnTo>
                <a:lnTo>
                  <a:pt x="149" y="160"/>
                </a:lnTo>
                <a:lnTo>
                  <a:pt x="139" y="129"/>
                </a:lnTo>
                <a:lnTo>
                  <a:pt x="89" y="120"/>
                </a:lnTo>
                <a:lnTo>
                  <a:pt x="59" y="110"/>
                </a:lnTo>
                <a:lnTo>
                  <a:pt x="20" y="110"/>
                </a:lnTo>
                <a:lnTo>
                  <a:pt x="0" y="9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6" name="Freeform 123"/>
          <p:cNvSpPr>
            <a:spLocks/>
          </p:cNvSpPr>
          <p:nvPr/>
        </p:nvSpPr>
        <p:spPr bwMode="auto">
          <a:xfrm>
            <a:off x="5575300" y="1936750"/>
            <a:ext cx="482600" cy="596900"/>
          </a:xfrm>
          <a:custGeom>
            <a:avLst/>
            <a:gdLst>
              <a:gd name="T0" fmla="*/ 2147483647 w 271"/>
              <a:gd name="T1" fmla="*/ 2147483647 h 360"/>
              <a:gd name="T2" fmla="*/ 2147483647 w 271"/>
              <a:gd name="T3" fmla="*/ 2147483647 h 360"/>
              <a:gd name="T4" fmla="*/ 2147483647 w 271"/>
              <a:gd name="T5" fmla="*/ 2147483647 h 360"/>
              <a:gd name="T6" fmla="*/ 2147483647 w 271"/>
              <a:gd name="T7" fmla="*/ 2147483647 h 360"/>
              <a:gd name="T8" fmla="*/ 2147483647 w 271"/>
              <a:gd name="T9" fmla="*/ 2147483647 h 360"/>
              <a:gd name="T10" fmla="*/ 2147483647 w 271"/>
              <a:gd name="T11" fmla="*/ 2147483647 h 360"/>
              <a:gd name="T12" fmla="*/ 0 w 271"/>
              <a:gd name="T13" fmla="*/ 2147483647 h 360"/>
              <a:gd name="T14" fmla="*/ 2147483647 w 271"/>
              <a:gd name="T15" fmla="*/ 2147483647 h 360"/>
              <a:gd name="T16" fmla="*/ 2147483647 w 271"/>
              <a:gd name="T17" fmla="*/ 2147483647 h 360"/>
              <a:gd name="T18" fmla="*/ 2147483647 w 271"/>
              <a:gd name="T19" fmla="*/ 2147483647 h 360"/>
              <a:gd name="T20" fmla="*/ 2147483647 w 271"/>
              <a:gd name="T21" fmla="*/ 2147483647 h 360"/>
              <a:gd name="T22" fmla="*/ 2147483647 w 271"/>
              <a:gd name="T23" fmla="*/ 2147483647 h 360"/>
              <a:gd name="T24" fmla="*/ 2147483647 w 271"/>
              <a:gd name="T25" fmla="*/ 2147483647 h 360"/>
              <a:gd name="T26" fmla="*/ 2147483647 w 271"/>
              <a:gd name="T27" fmla="*/ 2147483647 h 360"/>
              <a:gd name="T28" fmla="*/ 2147483647 w 271"/>
              <a:gd name="T29" fmla="*/ 2147483647 h 360"/>
              <a:gd name="T30" fmla="*/ 2147483647 w 271"/>
              <a:gd name="T31" fmla="*/ 2147483647 h 360"/>
              <a:gd name="T32" fmla="*/ 2147483647 w 271"/>
              <a:gd name="T33" fmla="*/ 2147483647 h 360"/>
              <a:gd name="T34" fmla="*/ 2147483647 w 271"/>
              <a:gd name="T35" fmla="*/ 2147483647 h 360"/>
              <a:gd name="T36" fmla="*/ 2147483647 w 271"/>
              <a:gd name="T37" fmla="*/ 2147483647 h 360"/>
              <a:gd name="T38" fmla="*/ 2147483647 w 271"/>
              <a:gd name="T39" fmla="*/ 2147483647 h 360"/>
              <a:gd name="T40" fmla="*/ 2147483647 w 271"/>
              <a:gd name="T41" fmla="*/ 2147483647 h 360"/>
              <a:gd name="T42" fmla="*/ 2147483647 w 271"/>
              <a:gd name="T43" fmla="*/ 2147483647 h 360"/>
              <a:gd name="T44" fmla="*/ 2147483647 w 271"/>
              <a:gd name="T45" fmla="*/ 2147483647 h 360"/>
              <a:gd name="T46" fmla="*/ 2147483647 w 271"/>
              <a:gd name="T47" fmla="*/ 2147483647 h 360"/>
              <a:gd name="T48" fmla="*/ 2147483647 w 271"/>
              <a:gd name="T49" fmla="*/ 2147483647 h 360"/>
              <a:gd name="T50" fmla="*/ 2147483647 w 271"/>
              <a:gd name="T51" fmla="*/ 2147483647 h 360"/>
              <a:gd name="T52" fmla="*/ 2147483647 w 271"/>
              <a:gd name="T53" fmla="*/ 2147483647 h 360"/>
              <a:gd name="T54" fmla="*/ 2147483647 w 271"/>
              <a:gd name="T55" fmla="*/ 2147483647 h 360"/>
              <a:gd name="T56" fmla="*/ 2147483647 w 271"/>
              <a:gd name="T57" fmla="*/ 2147483647 h 360"/>
              <a:gd name="T58" fmla="*/ 2147483647 w 271"/>
              <a:gd name="T59" fmla="*/ 2147483647 h 360"/>
              <a:gd name="T60" fmla="*/ 2147483647 w 271"/>
              <a:gd name="T61" fmla="*/ 2147483647 h 360"/>
              <a:gd name="T62" fmla="*/ 2147483647 w 271"/>
              <a:gd name="T63" fmla="*/ 2147483647 h 360"/>
              <a:gd name="T64" fmla="*/ 2147483647 w 271"/>
              <a:gd name="T65" fmla="*/ 2147483647 h 360"/>
              <a:gd name="T66" fmla="*/ 2147483647 w 271"/>
              <a:gd name="T67" fmla="*/ 2147483647 h 360"/>
              <a:gd name="T68" fmla="*/ 2147483647 w 271"/>
              <a:gd name="T69" fmla="*/ 2147483647 h 360"/>
              <a:gd name="T70" fmla="*/ 2147483647 w 271"/>
              <a:gd name="T71" fmla="*/ 2147483647 h 360"/>
              <a:gd name="T72" fmla="*/ 2147483647 w 271"/>
              <a:gd name="T73" fmla="*/ 2147483647 h 360"/>
              <a:gd name="T74" fmla="*/ 2147483647 w 271"/>
              <a:gd name="T75" fmla="*/ 2147483647 h 360"/>
              <a:gd name="T76" fmla="*/ 2147483647 w 271"/>
              <a:gd name="T77" fmla="*/ 2147483647 h 360"/>
              <a:gd name="T78" fmla="*/ 2147483647 w 271"/>
              <a:gd name="T79" fmla="*/ 0 h 360"/>
              <a:gd name="T80" fmla="*/ 2147483647 w 271"/>
              <a:gd name="T81" fmla="*/ 2147483647 h 3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71"/>
              <a:gd name="T124" fmla="*/ 0 h 360"/>
              <a:gd name="T125" fmla="*/ 271 w 271"/>
              <a:gd name="T126" fmla="*/ 360 h 36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71" h="360">
                <a:moveTo>
                  <a:pt x="69" y="20"/>
                </a:moveTo>
                <a:lnTo>
                  <a:pt x="79" y="40"/>
                </a:lnTo>
                <a:lnTo>
                  <a:pt x="59" y="50"/>
                </a:lnTo>
                <a:lnTo>
                  <a:pt x="59" y="109"/>
                </a:lnTo>
                <a:lnTo>
                  <a:pt x="49" y="69"/>
                </a:lnTo>
                <a:lnTo>
                  <a:pt x="10" y="109"/>
                </a:lnTo>
                <a:lnTo>
                  <a:pt x="0" y="209"/>
                </a:lnTo>
                <a:lnTo>
                  <a:pt x="30" y="259"/>
                </a:lnTo>
                <a:lnTo>
                  <a:pt x="30" y="289"/>
                </a:lnTo>
                <a:lnTo>
                  <a:pt x="30" y="309"/>
                </a:lnTo>
                <a:lnTo>
                  <a:pt x="30" y="329"/>
                </a:lnTo>
                <a:lnTo>
                  <a:pt x="20" y="359"/>
                </a:lnTo>
                <a:lnTo>
                  <a:pt x="130" y="359"/>
                </a:lnTo>
                <a:lnTo>
                  <a:pt x="270" y="339"/>
                </a:lnTo>
                <a:lnTo>
                  <a:pt x="239" y="339"/>
                </a:lnTo>
                <a:lnTo>
                  <a:pt x="229" y="319"/>
                </a:lnTo>
                <a:lnTo>
                  <a:pt x="250" y="299"/>
                </a:lnTo>
                <a:lnTo>
                  <a:pt x="250" y="279"/>
                </a:lnTo>
                <a:lnTo>
                  <a:pt x="239" y="259"/>
                </a:lnTo>
                <a:lnTo>
                  <a:pt x="250" y="249"/>
                </a:lnTo>
                <a:lnTo>
                  <a:pt x="270" y="249"/>
                </a:lnTo>
                <a:lnTo>
                  <a:pt x="260" y="199"/>
                </a:lnTo>
                <a:lnTo>
                  <a:pt x="260" y="169"/>
                </a:lnTo>
                <a:lnTo>
                  <a:pt x="250" y="149"/>
                </a:lnTo>
                <a:lnTo>
                  <a:pt x="239" y="139"/>
                </a:lnTo>
                <a:lnTo>
                  <a:pt x="220" y="139"/>
                </a:lnTo>
                <a:lnTo>
                  <a:pt x="200" y="139"/>
                </a:lnTo>
                <a:lnTo>
                  <a:pt x="190" y="159"/>
                </a:lnTo>
                <a:lnTo>
                  <a:pt x="170" y="169"/>
                </a:lnTo>
                <a:lnTo>
                  <a:pt x="159" y="169"/>
                </a:lnTo>
                <a:lnTo>
                  <a:pt x="159" y="159"/>
                </a:lnTo>
                <a:lnTo>
                  <a:pt x="159" y="149"/>
                </a:lnTo>
                <a:lnTo>
                  <a:pt x="170" y="139"/>
                </a:lnTo>
                <a:lnTo>
                  <a:pt x="180" y="139"/>
                </a:lnTo>
                <a:lnTo>
                  <a:pt x="180" y="119"/>
                </a:lnTo>
                <a:lnTo>
                  <a:pt x="200" y="109"/>
                </a:lnTo>
                <a:lnTo>
                  <a:pt x="180" y="60"/>
                </a:lnTo>
                <a:lnTo>
                  <a:pt x="180" y="40"/>
                </a:lnTo>
                <a:lnTo>
                  <a:pt x="149" y="30"/>
                </a:lnTo>
                <a:lnTo>
                  <a:pt x="100" y="0"/>
                </a:lnTo>
                <a:lnTo>
                  <a:pt x="69" y="2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7" name="Freeform 124"/>
          <p:cNvSpPr>
            <a:spLocks/>
          </p:cNvSpPr>
          <p:nvPr/>
        </p:nvSpPr>
        <p:spPr bwMode="auto">
          <a:xfrm>
            <a:off x="5060950" y="2449513"/>
            <a:ext cx="514350" cy="800100"/>
          </a:xfrm>
          <a:custGeom>
            <a:avLst/>
            <a:gdLst>
              <a:gd name="T0" fmla="*/ 2147483647 w 289"/>
              <a:gd name="T1" fmla="*/ 2147483647 h 480"/>
              <a:gd name="T2" fmla="*/ 2147483647 w 289"/>
              <a:gd name="T3" fmla="*/ 0 h 480"/>
              <a:gd name="T4" fmla="*/ 2147483647 w 289"/>
              <a:gd name="T5" fmla="*/ 2147483647 h 480"/>
              <a:gd name="T6" fmla="*/ 2147483647 w 289"/>
              <a:gd name="T7" fmla="*/ 2147483647 h 480"/>
              <a:gd name="T8" fmla="*/ 2147483647 w 289"/>
              <a:gd name="T9" fmla="*/ 2147483647 h 480"/>
              <a:gd name="T10" fmla="*/ 2147483647 w 289"/>
              <a:gd name="T11" fmla="*/ 2147483647 h 480"/>
              <a:gd name="T12" fmla="*/ 2147483647 w 289"/>
              <a:gd name="T13" fmla="*/ 2147483647 h 480"/>
              <a:gd name="T14" fmla="*/ 2147483647 w 289"/>
              <a:gd name="T15" fmla="*/ 2147483647 h 480"/>
              <a:gd name="T16" fmla="*/ 2147483647 w 289"/>
              <a:gd name="T17" fmla="*/ 2147483647 h 480"/>
              <a:gd name="T18" fmla="*/ 2147483647 w 289"/>
              <a:gd name="T19" fmla="*/ 2147483647 h 480"/>
              <a:gd name="T20" fmla="*/ 2147483647 w 289"/>
              <a:gd name="T21" fmla="*/ 2147483647 h 480"/>
              <a:gd name="T22" fmla="*/ 2147483647 w 289"/>
              <a:gd name="T23" fmla="*/ 2147483647 h 480"/>
              <a:gd name="T24" fmla="*/ 2147483647 w 289"/>
              <a:gd name="T25" fmla="*/ 2147483647 h 480"/>
              <a:gd name="T26" fmla="*/ 2147483647 w 289"/>
              <a:gd name="T27" fmla="*/ 2147483647 h 480"/>
              <a:gd name="T28" fmla="*/ 2147483647 w 289"/>
              <a:gd name="T29" fmla="*/ 2147483647 h 480"/>
              <a:gd name="T30" fmla="*/ 2147483647 w 289"/>
              <a:gd name="T31" fmla="*/ 2147483647 h 480"/>
              <a:gd name="T32" fmla="*/ 2147483647 w 289"/>
              <a:gd name="T33" fmla="*/ 2147483647 h 480"/>
              <a:gd name="T34" fmla="*/ 0 w 289"/>
              <a:gd name="T35" fmla="*/ 2147483647 h 480"/>
              <a:gd name="T36" fmla="*/ 2147483647 w 289"/>
              <a:gd name="T37" fmla="*/ 2147483647 h 480"/>
              <a:gd name="T38" fmla="*/ 2147483647 w 289"/>
              <a:gd name="T39" fmla="*/ 2147483647 h 480"/>
              <a:gd name="T40" fmla="*/ 2147483647 w 289"/>
              <a:gd name="T41" fmla="*/ 2147483647 h 480"/>
              <a:gd name="T42" fmla="*/ 2147483647 w 289"/>
              <a:gd name="T43" fmla="*/ 2147483647 h 480"/>
              <a:gd name="T44" fmla="*/ 2147483647 w 289"/>
              <a:gd name="T45" fmla="*/ 2147483647 h 48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89"/>
              <a:gd name="T70" fmla="*/ 0 h 480"/>
              <a:gd name="T71" fmla="*/ 289 w 289"/>
              <a:gd name="T72" fmla="*/ 480 h 48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89" h="480">
                <a:moveTo>
                  <a:pt x="49" y="30"/>
                </a:moveTo>
                <a:lnTo>
                  <a:pt x="218" y="0"/>
                </a:lnTo>
                <a:lnTo>
                  <a:pt x="248" y="59"/>
                </a:lnTo>
                <a:lnTo>
                  <a:pt x="278" y="299"/>
                </a:lnTo>
                <a:lnTo>
                  <a:pt x="288" y="339"/>
                </a:lnTo>
                <a:lnTo>
                  <a:pt x="258" y="399"/>
                </a:lnTo>
                <a:lnTo>
                  <a:pt x="258" y="448"/>
                </a:lnTo>
                <a:lnTo>
                  <a:pt x="228" y="439"/>
                </a:lnTo>
                <a:lnTo>
                  <a:pt x="238" y="479"/>
                </a:lnTo>
                <a:lnTo>
                  <a:pt x="198" y="459"/>
                </a:lnTo>
                <a:lnTo>
                  <a:pt x="188" y="469"/>
                </a:lnTo>
                <a:lnTo>
                  <a:pt x="158" y="469"/>
                </a:lnTo>
                <a:lnTo>
                  <a:pt x="148" y="409"/>
                </a:lnTo>
                <a:lnTo>
                  <a:pt x="109" y="389"/>
                </a:lnTo>
                <a:lnTo>
                  <a:pt x="109" y="329"/>
                </a:lnTo>
                <a:lnTo>
                  <a:pt x="79" y="339"/>
                </a:lnTo>
                <a:lnTo>
                  <a:pt x="59" y="289"/>
                </a:lnTo>
                <a:lnTo>
                  <a:pt x="0" y="239"/>
                </a:lnTo>
                <a:lnTo>
                  <a:pt x="40" y="159"/>
                </a:lnTo>
                <a:lnTo>
                  <a:pt x="30" y="120"/>
                </a:lnTo>
                <a:lnTo>
                  <a:pt x="79" y="110"/>
                </a:lnTo>
                <a:lnTo>
                  <a:pt x="79" y="59"/>
                </a:lnTo>
                <a:lnTo>
                  <a:pt x="49" y="3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8" name="Freeform 125"/>
          <p:cNvSpPr>
            <a:spLocks/>
          </p:cNvSpPr>
          <p:nvPr/>
        </p:nvSpPr>
        <p:spPr bwMode="auto">
          <a:xfrm>
            <a:off x="5784850" y="2357438"/>
            <a:ext cx="685800" cy="762000"/>
          </a:xfrm>
          <a:custGeom>
            <a:avLst/>
            <a:gdLst>
              <a:gd name="T0" fmla="*/ 0 w 289"/>
              <a:gd name="T1" fmla="*/ 2147483647 h 334"/>
              <a:gd name="T2" fmla="*/ 2147483647 w 289"/>
              <a:gd name="T3" fmla="*/ 2147483647 h 334"/>
              <a:gd name="T4" fmla="*/ 2147483647 w 289"/>
              <a:gd name="T5" fmla="*/ 2147483647 h 334"/>
              <a:gd name="T6" fmla="*/ 2147483647 w 289"/>
              <a:gd name="T7" fmla="*/ 2147483647 h 334"/>
              <a:gd name="T8" fmla="*/ 2147483647 w 289"/>
              <a:gd name="T9" fmla="*/ 2147483647 h 334"/>
              <a:gd name="T10" fmla="*/ 2147483647 w 289"/>
              <a:gd name="T11" fmla="*/ 0 h 334"/>
              <a:gd name="T12" fmla="*/ 2147483647 w 289"/>
              <a:gd name="T13" fmla="*/ 2147483647 h 334"/>
              <a:gd name="T14" fmla="*/ 2147483647 w 289"/>
              <a:gd name="T15" fmla="*/ 2147483647 h 334"/>
              <a:gd name="T16" fmla="*/ 2147483647 w 289"/>
              <a:gd name="T17" fmla="*/ 2147483647 h 334"/>
              <a:gd name="T18" fmla="*/ 2147483647 w 289"/>
              <a:gd name="T19" fmla="*/ 2147483647 h 334"/>
              <a:gd name="T20" fmla="*/ 2147483647 w 289"/>
              <a:gd name="T21" fmla="*/ 2147483647 h 334"/>
              <a:gd name="T22" fmla="*/ 2147483647 w 289"/>
              <a:gd name="T23" fmla="*/ 2147483647 h 334"/>
              <a:gd name="T24" fmla="*/ 2147483647 w 289"/>
              <a:gd name="T25" fmla="*/ 2147483647 h 334"/>
              <a:gd name="T26" fmla="*/ 2147483647 w 289"/>
              <a:gd name="T27" fmla="*/ 2147483647 h 334"/>
              <a:gd name="T28" fmla="*/ 2147483647 w 289"/>
              <a:gd name="T29" fmla="*/ 2147483647 h 334"/>
              <a:gd name="T30" fmla="*/ 2147483647 w 289"/>
              <a:gd name="T31" fmla="*/ 2147483647 h 334"/>
              <a:gd name="T32" fmla="*/ 2147483647 w 289"/>
              <a:gd name="T33" fmla="*/ 2147483647 h 334"/>
              <a:gd name="T34" fmla="*/ 2147483647 w 289"/>
              <a:gd name="T35" fmla="*/ 2147483647 h 334"/>
              <a:gd name="T36" fmla="*/ 0 w 289"/>
              <a:gd name="T37" fmla="*/ 2147483647 h 33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89"/>
              <a:gd name="T58" fmla="*/ 0 h 334"/>
              <a:gd name="T59" fmla="*/ 289 w 289"/>
              <a:gd name="T60" fmla="*/ 334 h 33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89" h="334">
                <a:moveTo>
                  <a:pt x="0" y="80"/>
                </a:moveTo>
                <a:lnTo>
                  <a:pt x="129" y="60"/>
                </a:lnTo>
                <a:lnTo>
                  <a:pt x="158" y="70"/>
                </a:lnTo>
                <a:lnTo>
                  <a:pt x="218" y="40"/>
                </a:lnTo>
                <a:lnTo>
                  <a:pt x="228" y="10"/>
                </a:lnTo>
                <a:lnTo>
                  <a:pt x="268" y="0"/>
                </a:lnTo>
                <a:lnTo>
                  <a:pt x="288" y="131"/>
                </a:lnTo>
                <a:lnTo>
                  <a:pt x="268" y="141"/>
                </a:lnTo>
                <a:lnTo>
                  <a:pt x="278" y="232"/>
                </a:lnTo>
                <a:lnTo>
                  <a:pt x="248" y="232"/>
                </a:lnTo>
                <a:lnTo>
                  <a:pt x="228" y="282"/>
                </a:lnTo>
                <a:lnTo>
                  <a:pt x="208" y="282"/>
                </a:lnTo>
                <a:lnTo>
                  <a:pt x="199" y="333"/>
                </a:lnTo>
                <a:lnTo>
                  <a:pt x="168" y="312"/>
                </a:lnTo>
                <a:lnTo>
                  <a:pt x="109" y="323"/>
                </a:lnTo>
                <a:lnTo>
                  <a:pt x="79" y="302"/>
                </a:lnTo>
                <a:lnTo>
                  <a:pt x="39" y="302"/>
                </a:lnTo>
                <a:lnTo>
                  <a:pt x="20" y="211"/>
                </a:lnTo>
                <a:lnTo>
                  <a:pt x="0" y="8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9" name="AutoShape 127"/>
          <p:cNvSpPr>
            <a:spLocks noChangeAspect="1" noChangeArrowheads="1"/>
          </p:cNvSpPr>
          <p:nvPr/>
        </p:nvSpPr>
        <p:spPr bwMode="auto">
          <a:xfrm>
            <a:off x="4337050" y="4033838"/>
            <a:ext cx="106363" cy="95250"/>
          </a:xfrm>
          <a:prstGeom prst="star5">
            <a:avLst/>
          </a:prstGeom>
          <a:solidFill>
            <a:srgbClr val="FF1F34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0" name="Freeform 128"/>
          <p:cNvSpPr>
            <a:spLocks/>
          </p:cNvSpPr>
          <p:nvPr/>
        </p:nvSpPr>
        <p:spPr bwMode="auto">
          <a:xfrm>
            <a:off x="2884488" y="3298825"/>
            <a:ext cx="858837" cy="779463"/>
          </a:xfrm>
          <a:custGeom>
            <a:avLst/>
            <a:gdLst>
              <a:gd name="T0" fmla="*/ 2147483647 w 480"/>
              <a:gd name="T1" fmla="*/ 0 h 469"/>
              <a:gd name="T2" fmla="*/ 2147483647 w 480"/>
              <a:gd name="T3" fmla="*/ 2147483647 h 469"/>
              <a:gd name="T4" fmla="*/ 2147483647 w 480"/>
              <a:gd name="T5" fmla="*/ 2147483647 h 469"/>
              <a:gd name="T6" fmla="*/ 2147483647 w 480"/>
              <a:gd name="T7" fmla="*/ 2147483647 h 469"/>
              <a:gd name="T8" fmla="*/ 2147483647 w 480"/>
              <a:gd name="T9" fmla="*/ 2147483647 h 469"/>
              <a:gd name="T10" fmla="*/ 2147483647 w 480"/>
              <a:gd name="T11" fmla="*/ 2147483647 h 469"/>
              <a:gd name="T12" fmla="*/ 2147483647 w 480"/>
              <a:gd name="T13" fmla="*/ 2147483647 h 469"/>
              <a:gd name="T14" fmla="*/ 2147483647 w 480"/>
              <a:gd name="T15" fmla="*/ 2147483647 h 469"/>
              <a:gd name="T16" fmla="*/ 0 w 480"/>
              <a:gd name="T17" fmla="*/ 2147483647 h 469"/>
              <a:gd name="T18" fmla="*/ 2147483647 w 480"/>
              <a:gd name="T19" fmla="*/ 2147483647 h 469"/>
              <a:gd name="T20" fmla="*/ 2147483647 w 480"/>
              <a:gd name="T21" fmla="*/ 0 h 4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0"/>
              <a:gd name="T34" fmla="*/ 0 h 469"/>
              <a:gd name="T35" fmla="*/ 480 w 480"/>
              <a:gd name="T36" fmla="*/ 469 h 4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0" h="469">
                <a:moveTo>
                  <a:pt x="59" y="0"/>
                </a:moveTo>
                <a:lnTo>
                  <a:pt x="479" y="20"/>
                </a:lnTo>
                <a:lnTo>
                  <a:pt x="459" y="428"/>
                </a:lnTo>
                <a:lnTo>
                  <a:pt x="319" y="418"/>
                </a:lnTo>
                <a:lnTo>
                  <a:pt x="189" y="418"/>
                </a:lnTo>
                <a:lnTo>
                  <a:pt x="189" y="437"/>
                </a:lnTo>
                <a:lnTo>
                  <a:pt x="89" y="437"/>
                </a:lnTo>
                <a:lnTo>
                  <a:pt x="79" y="468"/>
                </a:lnTo>
                <a:lnTo>
                  <a:pt x="0" y="458"/>
                </a:lnTo>
                <a:lnTo>
                  <a:pt x="49" y="109"/>
                </a:lnTo>
                <a:lnTo>
                  <a:pt x="59" y="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1" name="Freeform 129"/>
          <p:cNvSpPr>
            <a:spLocks/>
          </p:cNvSpPr>
          <p:nvPr/>
        </p:nvSpPr>
        <p:spPr bwMode="auto">
          <a:xfrm>
            <a:off x="3236913" y="3405188"/>
            <a:ext cx="1711325" cy="1487487"/>
          </a:xfrm>
          <a:custGeom>
            <a:avLst/>
            <a:gdLst>
              <a:gd name="T0" fmla="*/ 2147483647 w 959"/>
              <a:gd name="T1" fmla="*/ 0 h 893"/>
              <a:gd name="T2" fmla="*/ 2147483647 w 959"/>
              <a:gd name="T3" fmla="*/ 0 h 893"/>
              <a:gd name="T4" fmla="*/ 2147483647 w 959"/>
              <a:gd name="T5" fmla="*/ 2147483647 h 893"/>
              <a:gd name="T6" fmla="*/ 2147483647 w 959"/>
              <a:gd name="T7" fmla="*/ 2147483647 h 893"/>
              <a:gd name="T8" fmla="*/ 2147483647 w 959"/>
              <a:gd name="T9" fmla="*/ 2147483647 h 893"/>
              <a:gd name="T10" fmla="*/ 2147483647 w 959"/>
              <a:gd name="T11" fmla="*/ 2147483647 h 893"/>
              <a:gd name="T12" fmla="*/ 2147483647 w 959"/>
              <a:gd name="T13" fmla="*/ 2147483647 h 893"/>
              <a:gd name="T14" fmla="*/ 2147483647 w 959"/>
              <a:gd name="T15" fmla="*/ 2147483647 h 893"/>
              <a:gd name="T16" fmla="*/ 2147483647 w 959"/>
              <a:gd name="T17" fmla="*/ 2147483647 h 893"/>
              <a:gd name="T18" fmla="*/ 2147483647 w 959"/>
              <a:gd name="T19" fmla="*/ 2147483647 h 893"/>
              <a:gd name="T20" fmla="*/ 2147483647 w 959"/>
              <a:gd name="T21" fmla="*/ 2147483647 h 893"/>
              <a:gd name="T22" fmla="*/ 2147483647 w 959"/>
              <a:gd name="T23" fmla="*/ 2147483647 h 893"/>
              <a:gd name="T24" fmla="*/ 2147483647 w 959"/>
              <a:gd name="T25" fmla="*/ 2147483647 h 893"/>
              <a:gd name="T26" fmla="*/ 2147483647 w 959"/>
              <a:gd name="T27" fmla="*/ 2147483647 h 893"/>
              <a:gd name="T28" fmla="*/ 2147483647 w 959"/>
              <a:gd name="T29" fmla="*/ 2147483647 h 893"/>
              <a:gd name="T30" fmla="*/ 2147483647 w 959"/>
              <a:gd name="T31" fmla="*/ 2147483647 h 893"/>
              <a:gd name="T32" fmla="*/ 2147483647 w 959"/>
              <a:gd name="T33" fmla="*/ 2147483647 h 893"/>
              <a:gd name="T34" fmla="*/ 2147483647 w 959"/>
              <a:gd name="T35" fmla="*/ 2147483647 h 893"/>
              <a:gd name="T36" fmla="*/ 2147483647 w 959"/>
              <a:gd name="T37" fmla="*/ 2147483647 h 893"/>
              <a:gd name="T38" fmla="*/ 2147483647 w 959"/>
              <a:gd name="T39" fmla="*/ 2147483647 h 893"/>
              <a:gd name="T40" fmla="*/ 2147483647 w 959"/>
              <a:gd name="T41" fmla="*/ 2147483647 h 893"/>
              <a:gd name="T42" fmla="*/ 2147483647 w 959"/>
              <a:gd name="T43" fmla="*/ 2147483647 h 893"/>
              <a:gd name="T44" fmla="*/ 2147483647 w 959"/>
              <a:gd name="T45" fmla="*/ 2147483647 h 893"/>
              <a:gd name="T46" fmla="*/ 2147483647 w 959"/>
              <a:gd name="T47" fmla="*/ 2147483647 h 893"/>
              <a:gd name="T48" fmla="*/ 2147483647 w 959"/>
              <a:gd name="T49" fmla="*/ 2147483647 h 893"/>
              <a:gd name="T50" fmla="*/ 2147483647 w 959"/>
              <a:gd name="T51" fmla="*/ 2147483647 h 893"/>
              <a:gd name="T52" fmla="*/ 2147483647 w 959"/>
              <a:gd name="T53" fmla="*/ 2147483647 h 893"/>
              <a:gd name="T54" fmla="*/ 2147483647 w 959"/>
              <a:gd name="T55" fmla="*/ 2147483647 h 893"/>
              <a:gd name="T56" fmla="*/ 2147483647 w 959"/>
              <a:gd name="T57" fmla="*/ 2147483647 h 893"/>
              <a:gd name="T58" fmla="*/ 2147483647 w 959"/>
              <a:gd name="T59" fmla="*/ 2147483647 h 893"/>
              <a:gd name="T60" fmla="*/ 2147483647 w 959"/>
              <a:gd name="T61" fmla="*/ 2147483647 h 893"/>
              <a:gd name="T62" fmla="*/ 2147483647 w 959"/>
              <a:gd name="T63" fmla="*/ 2147483647 h 893"/>
              <a:gd name="T64" fmla="*/ 2147483647 w 959"/>
              <a:gd name="T65" fmla="*/ 2147483647 h 893"/>
              <a:gd name="T66" fmla="*/ 2147483647 w 959"/>
              <a:gd name="T67" fmla="*/ 2147483647 h 893"/>
              <a:gd name="T68" fmla="*/ 2147483647 w 959"/>
              <a:gd name="T69" fmla="*/ 2147483647 h 893"/>
              <a:gd name="T70" fmla="*/ 2147483647 w 959"/>
              <a:gd name="T71" fmla="*/ 2147483647 h 893"/>
              <a:gd name="T72" fmla="*/ 2147483647 w 959"/>
              <a:gd name="T73" fmla="*/ 2147483647 h 893"/>
              <a:gd name="T74" fmla="*/ 2147483647 w 959"/>
              <a:gd name="T75" fmla="*/ 2147483647 h 893"/>
              <a:gd name="T76" fmla="*/ 2147483647 w 959"/>
              <a:gd name="T77" fmla="*/ 2147483647 h 893"/>
              <a:gd name="T78" fmla="*/ 2147483647 w 959"/>
              <a:gd name="T79" fmla="*/ 2147483647 h 893"/>
              <a:gd name="T80" fmla="*/ 2147483647 w 959"/>
              <a:gd name="T81" fmla="*/ 2147483647 h 893"/>
              <a:gd name="T82" fmla="*/ 2147483647 w 959"/>
              <a:gd name="T83" fmla="*/ 2147483647 h 893"/>
              <a:gd name="T84" fmla="*/ 2147483647 w 959"/>
              <a:gd name="T85" fmla="*/ 2147483647 h 893"/>
              <a:gd name="T86" fmla="*/ 2147483647 w 959"/>
              <a:gd name="T87" fmla="*/ 2147483647 h 893"/>
              <a:gd name="T88" fmla="*/ 2147483647 w 959"/>
              <a:gd name="T89" fmla="*/ 2147483647 h 893"/>
              <a:gd name="T90" fmla="*/ 2147483647 w 959"/>
              <a:gd name="T91" fmla="*/ 2147483647 h 893"/>
              <a:gd name="T92" fmla="*/ 0 w 959"/>
              <a:gd name="T93" fmla="*/ 2147483647 h 893"/>
              <a:gd name="T94" fmla="*/ 0 w 959"/>
              <a:gd name="T95" fmla="*/ 2147483647 h 893"/>
              <a:gd name="T96" fmla="*/ 2147483647 w 959"/>
              <a:gd name="T97" fmla="*/ 2147483647 h 893"/>
              <a:gd name="T98" fmla="*/ 2147483647 w 959"/>
              <a:gd name="T99" fmla="*/ 2147483647 h 893"/>
              <a:gd name="T100" fmla="*/ 2147483647 w 959"/>
              <a:gd name="T101" fmla="*/ 0 h 89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959"/>
              <a:gd name="T154" fmla="*/ 0 h 893"/>
              <a:gd name="T155" fmla="*/ 959 w 959"/>
              <a:gd name="T156" fmla="*/ 893 h 89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959" h="893">
                <a:moveTo>
                  <a:pt x="279" y="0"/>
                </a:moveTo>
                <a:lnTo>
                  <a:pt x="488" y="0"/>
                </a:lnTo>
                <a:lnTo>
                  <a:pt x="488" y="170"/>
                </a:lnTo>
                <a:lnTo>
                  <a:pt x="598" y="210"/>
                </a:lnTo>
                <a:lnTo>
                  <a:pt x="629" y="200"/>
                </a:lnTo>
                <a:lnTo>
                  <a:pt x="698" y="230"/>
                </a:lnTo>
                <a:lnTo>
                  <a:pt x="739" y="230"/>
                </a:lnTo>
                <a:lnTo>
                  <a:pt x="828" y="190"/>
                </a:lnTo>
                <a:lnTo>
                  <a:pt x="868" y="230"/>
                </a:lnTo>
                <a:lnTo>
                  <a:pt x="908" y="240"/>
                </a:lnTo>
                <a:lnTo>
                  <a:pt x="908" y="370"/>
                </a:lnTo>
                <a:lnTo>
                  <a:pt x="958" y="450"/>
                </a:lnTo>
                <a:lnTo>
                  <a:pt x="948" y="561"/>
                </a:lnTo>
                <a:lnTo>
                  <a:pt x="898" y="611"/>
                </a:lnTo>
                <a:lnTo>
                  <a:pt x="888" y="571"/>
                </a:lnTo>
                <a:lnTo>
                  <a:pt x="868" y="591"/>
                </a:lnTo>
                <a:lnTo>
                  <a:pt x="878" y="611"/>
                </a:lnTo>
                <a:lnTo>
                  <a:pt x="788" y="682"/>
                </a:lnTo>
                <a:lnTo>
                  <a:pt x="768" y="682"/>
                </a:lnTo>
                <a:lnTo>
                  <a:pt x="718" y="721"/>
                </a:lnTo>
                <a:lnTo>
                  <a:pt x="718" y="731"/>
                </a:lnTo>
                <a:lnTo>
                  <a:pt x="698" y="741"/>
                </a:lnTo>
                <a:lnTo>
                  <a:pt x="718" y="762"/>
                </a:lnTo>
                <a:lnTo>
                  <a:pt x="688" y="791"/>
                </a:lnTo>
                <a:lnTo>
                  <a:pt x="698" y="842"/>
                </a:lnTo>
                <a:lnTo>
                  <a:pt x="718" y="861"/>
                </a:lnTo>
                <a:lnTo>
                  <a:pt x="718" y="892"/>
                </a:lnTo>
                <a:lnTo>
                  <a:pt x="678" y="892"/>
                </a:lnTo>
                <a:lnTo>
                  <a:pt x="649" y="871"/>
                </a:lnTo>
                <a:lnTo>
                  <a:pt x="618" y="882"/>
                </a:lnTo>
                <a:lnTo>
                  <a:pt x="549" y="851"/>
                </a:lnTo>
                <a:lnTo>
                  <a:pt x="508" y="752"/>
                </a:lnTo>
                <a:lnTo>
                  <a:pt x="459" y="701"/>
                </a:lnTo>
                <a:lnTo>
                  <a:pt x="419" y="611"/>
                </a:lnTo>
                <a:lnTo>
                  <a:pt x="389" y="601"/>
                </a:lnTo>
                <a:lnTo>
                  <a:pt x="369" y="581"/>
                </a:lnTo>
                <a:lnTo>
                  <a:pt x="349" y="581"/>
                </a:lnTo>
                <a:lnTo>
                  <a:pt x="309" y="571"/>
                </a:lnTo>
                <a:lnTo>
                  <a:pt x="279" y="581"/>
                </a:lnTo>
                <a:lnTo>
                  <a:pt x="259" y="631"/>
                </a:lnTo>
                <a:lnTo>
                  <a:pt x="229" y="631"/>
                </a:lnTo>
                <a:lnTo>
                  <a:pt x="169" y="601"/>
                </a:lnTo>
                <a:lnTo>
                  <a:pt x="139" y="561"/>
                </a:lnTo>
                <a:lnTo>
                  <a:pt x="130" y="501"/>
                </a:lnTo>
                <a:lnTo>
                  <a:pt x="99" y="471"/>
                </a:lnTo>
                <a:lnTo>
                  <a:pt x="40" y="421"/>
                </a:lnTo>
                <a:lnTo>
                  <a:pt x="0" y="370"/>
                </a:lnTo>
                <a:lnTo>
                  <a:pt x="0" y="351"/>
                </a:lnTo>
                <a:lnTo>
                  <a:pt x="139" y="351"/>
                </a:lnTo>
                <a:lnTo>
                  <a:pt x="259" y="361"/>
                </a:lnTo>
                <a:lnTo>
                  <a:pt x="279" y="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2" name="Freeform 130"/>
          <p:cNvSpPr>
            <a:spLocks/>
          </p:cNvSpPr>
          <p:nvPr/>
        </p:nvSpPr>
        <p:spPr bwMode="auto">
          <a:xfrm>
            <a:off x="3844925" y="2890838"/>
            <a:ext cx="915988" cy="439737"/>
          </a:xfrm>
          <a:custGeom>
            <a:avLst/>
            <a:gdLst>
              <a:gd name="T0" fmla="*/ 0 w 512"/>
              <a:gd name="T1" fmla="*/ 0 h 264"/>
              <a:gd name="T2" fmla="*/ 0 w 512"/>
              <a:gd name="T3" fmla="*/ 2147483647 h 264"/>
              <a:gd name="T4" fmla="*/ 0 w 512"/>
              <a:gd name="T5" fmla="*/ 2147483647 h 264"/>
              <a:gd name="T6" fmla="*/ 2147483647 w 512"/>
              <a:gd name="T7" fmla="*/ 2147483647 h 264"/>
              <a:gd name="T8" fmla="*/ 2147483647 w 512"/>
              <a:gd name="T9" fmla="*/ 2147483647 h 264"/>
              <a:gd name="T10" fmla="*/ 2147483647 w 512"/>
              <a:gd name="T11" fmla="*/ 2147483647 h 264"/>
              <a:gd name="T12" fmla="*/ 2147483647 w 512"/>
              <a:gd name="T13" fmla="*/ 2147483647 h 264"/>
              <a:gd name="T14" fmla="*/ 2147483647 w 512"/>
              <a:gd name="T15" fmla="*/ 2147483647 h 264"/>
              <a:gd name="T16" fmla="*/ 2147483647 w 512"/>
              <a:gd name="T17" fmla="*/ 0 h 264"/>
              <a:gd name="T18" fmla="*/ 2147483647 w 512"/>
              <a:gd name="T19" fmla="*/ 0 h 264"/>
              <a:gd name="T20" fmla="*/ 0 w 512"/>
              <a:gd name="T21" fmla="*/ 0 h 2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12"/>
              <a:gd name="T34" fmla="*/ 0 h 264"/>
              <a:gd name="T35" fmla="*/ 512 w 512"/>
              <a:gd name="T36" fmla="*/ 264 h 2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12" h="264">
                <a:moveTo>
                  <a:pt x="0" y="0"/>
                </a:moveTo>
                <a:lnTo>
                  <a:pt x="0" y="151"/>
                </a:lnTo>
                <a:lnTo>
                  <a:pt x="0" y="263"/>
                </a:lnTo>
                <a:lnTo>
                  <a:pt x="511" y="263"/>
                </a:lnTo>
                <a:lnTo>
                  <a:pt x="501" y="131"/>
                </a:lnTo>
                <a:lnTo>
                  <a:pt x="501" y="80"/>
                </a:lnTo>
                <a:lnTo>
                  <a:pt x="460" y="40"/>
                </a:lnTo>
                <a:lnTo>
                  <a:pt x="470" y="20"/>
                </a:lnTo>
                <a:lnTo>
                  <a:pt x="451" y="0"/>
                </a:lnTo>
                <a:lnTo>
                  <a:pt x="220" y="0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3" name="Freeform 131"/>
          <p:cNvSpPr>
            <a:spLocks/>
          </p:cNvSpPr>
          <p:nvPr/>
        </p:nvSpPr>
        <p:spPr bwMode="auto">
          <a:xfrm>
            <a:off x="3722688" y="3330575"/>
            <a:ext cx="1050925" cy="469900"/>
          </a:xfrm>
          <a:custGeom>
            <a:avLst/>
            <a:gdLst>
              <a:gd name="T0" fmla="*/ 0 w 588"/>
              <a:gd name="T1" fmla="*/ 0 h 282"/>
              <a:gd name="T2" fmla="*/ 0 w 588"/>
              <a:gd name="T3" fmla="*/ 2147483647 h 282"/>
              <a:gd name="T4" fmla="*/ 2147483647 w 588"/>
              <a:gd name="T5" fmla="*/ 2147483647 h 282"/>
              <a:gd name="T6" fmla="*/ 2147483647 w 588"/>
              <a:gd name="T7" fmla="*/ 2147483647 h 282"/>
              <a:gd name="T8" fmla="*/ 2147483647 w 588"/>
              <a:gd name="T9" fmla="*/ 2147483647 h 282"/>
              <a:gd name="T10" fmla="*/ 2147483647 w 588"/>
              <a:gd name="T11" fmla="*/ 2147483647 h 282"/>
              <a:gd name="T12" fmla="*/ 2147483647 w 588"/>
              <a:gd name="T13" fmla="*/ 2147483647 h 282"/>
              <a:gd name="T14" fmla="*/ 2147483647 w 588"/>
              <a:gd name="T15" fmla="*/ 2147483647 h 282"/>
              <a:gd name="T16" fmla="*/ 2147483647 w 588"/>
              <a:gd name="T17" fmla="*/ 2147483647 h 282"/>
              <a:gd name="T18" fmla="*/ 2147483647 w 588"/>
              <a:gd name="T19" fmla="*/ 2147483647 h 282"/>
              <a:gd name="T20" fmla="*/ 2147483647 w 588"/>
              <a:gd name="T21" fmla="*/ 2147483647 h 282"/>
              <a:gd name="T22" fmla="*/ 2147483647 w 588"/>
              <a:gd name="T23" fmla="*/ 0 h 282"/>
              <a:gd name="T24" fmla="*/ 0 w 588"/>
              <a:gd name="T25" fmla="*/ 0 h 2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88"/>
              <a:gd name="T40" fmla="*/ 0 h 282"/>
              <a:gd name="T41" fmla="*/ 588 w 588"/>
              <a:gd name="T42" fmla="*/ 282 h 28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88" h="282">
                <a:moveTo>
                  <a:pt x="0" y="0"/>
                </a:moveTo>
                <a:lnTo>
                  <a:pt x="0" y="49"/>
                </a:lnTo>
                <a:lnTo>
                  <a:pt x="209" y="49"/>
                </a:lnTo>
                <a:lnTo>
                  <a:pt x="209" y="221"/>
                </a:lnTo>
                <a:lnTo>
                  <a:pt x="318" y="260"/>
                </a:lnTo>
                <a:lnTo>
                  <a:pt x="348" y="250"/>
                </a:lnTo>
                <a:lnTo>
                  <a:pt x="418" y="281"/>
                </a:lnTo>
                <a:lnTo>
                  <a:pt x="458" y="281"/>
                </a:lnTo>
                <a:lnTo>
                  <a:pt x="547" y="250"/>
                </a:lnTo>
                <a:lnTo>
                  <a:pt x="587" y="281"/>
                </a:lnTo>
                <a:lnTo>
                  <a:pt x="587" y="100"/>
                </a:lnTo>
                <a:lnTo>
                  <a:pt x="577" y="0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" name="Freeform 132"/>
          <p:cNvSpPr>
            <a:spLocks/>
          </p:cNvSpPr>
          <p:nvPr/>
        </p:nvSpPr>
        <p:spPr bwMode="auto">
          <a:xfrm>
            <a:off x="2973388" y="2717800"/>
            <a:ext cx="895350" cy="612775"/>
          </a:xfrm>
          <a:custGeom>
            <a:avLst/>
            <a:gdLst>
              <a:gd name="T0" fmla="*/ 2147483647 w 502"/>
              <a:gd name="T1" fmla="*/ 0 h 368"/>
              <a:gd name="T2" fmla="*/ 2147483647 w 502"/>
              <a:gd name="T3" fmla="*/ 2147483647 h 368"/>
              <a:gd name="T4" fmla="*/ 0 w 502"/>
              <a:gd name="T5" fmla="*/ 2147483647 h 368"/>
              <a:gd name="T6" fmla="*/ 2147483647 w 502"/>
              <a:gd name="T7" fmla="*/ 2147483647 h 368"/>
              <a:gd name="T8" fmla="*/ 2147483647 w 502"/>
              <a:gd name="T9" fmla="*/ 2147483647 h 368"/>
              <a:gd name="T10" fmla="*/ 2147483647 w 502"/>
              <a:gd name="T11" fmla="*/ 2147483647 h 368"/>
              <a:gd name="T12" fmla="*/ 2147483647 w 502"/>
              <a:gd name="T13" fmla="*/ 2147483647 h 368"/>
              <a:gd name="T14" fmla="*/ 2147483647 w 502"/>
              <a:gd name="T15" fmla="*/ 2147483647 h 368"/>
              <a:gd name="T16" fmla="*/ 2147483647 w 502"/>
              <a:gd name="T17" fmla="*/ 0 h 3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2"/>
              <a:gd name="T28" fmla="*/ 0 h 368"/>
              <a:gd name="T29" fmla="*/ 502 w 502"/>
              <a:gd name="T30" fmla="*/ 368 h 3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2" h="368">
                <a:moveTo>
                  <a:pt x="50" y="0"/>
                </a:moveTo>
                <a:lnTo>
                  <a:pt x="20" y="218"/>
                </a:lnTo>
                <a:lnTo>
                  <a:pt x="0" y="347"/>
                </a:lnTo>
                <a:lnTo>
                  <a:pt x="251" y="357"/>
                </a:lnTo>
                <a:lnTo>
                  <a:pt x="491" y="367"/>
                </a:lnTo>
                <a:lnTo>
                  <a:pt x="491" y="198"/>
                </a:lnTo>
                <a:lnTo>
                  <a:pt x="501" y="30"/>
                </a:lnTo>
                <a:lnTo>
                  <a:pt x="360" y="30"/>
                </a:lnTo>
                <a:lnTo>
                  <a:pt x="50" y="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5" name="Rectangle 145"/>
          <p:cNvSpPr>
            <a:spLocks noChangeArrowheads="1"/>
          </p:cNvSpPr>
          <p:nvPr/>
        </p:nvSpPr>
        <p:spPr bwMode="auto">
          <a:xfrm>
            <a:off x="3651250" y="37290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75" tIns="36512" rIns="66675" bIns="36512"/>
          <a:lstStyle/>
          <a:p>
            <a:pPr marL="130175" indent="-130175" defTabSz="495300" eaLnBrk="0" fontAlgn="auto" hangingPunct="0">
              <a:spcBef>
                <a:spcPts val="0"/>
              </a:spcBef>
              <a:spcAft>
                <a:spcPts val="0"/>
              </a:spcAft>
              <a:tabLst>
                <a:tab pos="757238" algn="l"/>
              </a:tabLst>
            </a:pPr>
            <a:endParaRPr lang="en-US" alt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Freeform 42"/>
          <p:cNvSpPr>
            <a:spLocks/>
          </p:cNvSpPr>
          <p:nvPr/>
        </p:nvSpPr>
        <p:spPr bwMode="auto">
          <a:xfrm>
            <a:off x="6165850" y="3424238"/>
            <a:ext cx="609600" cy="449262"/>
          </a:xfrm>
          <a:custGeom>
            <a:avLst/>
            <a:gdLst>
              <a:gd name="T0" fmla="*/ 2147483647 w 341"/>
              <a:gd name="T1" fmla="*/ 2147483647 h 271"/>
              <a:gd name="T2" fmla="*/ 2147483647 w 341"/>
              <a:gd name="T3" fmla="*/ 2147483647 h 271"/>
              <a:gd name="T4" fmla="*/ 2147483647 w 341"/>
              <a:gd name="T5" fmla="*/ 0 h 271"/>
              <a:gd name="T6" fmla="*/ 2147483647 w 341"/>
              <a:gd name="T7" fmla="*/ 2147483647 h 271"/>
              <a:gd name="T8" fmla="*/ 2147483647 w 341"/>
              <a:gd name="T9" fmla="*/ 0 h 271"/>
              <a:gd name="T10" fmla="*/ 2147483647 w 341"/>
              <a:gd name="T11" fmla="*/ 2147483647 h 271"/>
              <a:gd name="T12" fmla="*/ 2147483647 w 341"/>
              <a:gd name="T13" fmla="*/ 2147483647 h 271"/>
              <a:gd name="T14" fmla="*/ 2147483647 w 341"/>
              <a:gd name="T15" fmla="*/ 2147483647 h 271"/>
              <a:gd name="T16" fmla="*/ 2147483647 w 341"/>
              <a:gd name="T17" fmla="*/ 2147483647 h 271"/>
              <a:gd name="T18" fmla="*/ 2147483647 w 341"/>
              <a:gd name="T19" fmla="*/ 2147483647 h 271"/>
              <a:gd name="T20" fmla="*/ 2147483647 w 341"/>
              <a:gd name="T21" fmla="*/ 2147483647 h 271"/>
              <a:gd name="T22" fmla="*/ 2147483647 w 341"/>
              <a:gd name="T23" fmla="*/ 2147483647 h 271"/>
              <a:gd name="T24" fmla="*/ 2147483647 w 341"/>
              <a:gd name="T25" fmla="*/ 2147483647 h 271"/>
              <a:gd name="T26" fmla="*/ 2147483647 w 341"/>
              <a:gd name="T27" fmla="*/ 2147483647 h 271"/>
              <a:gd name="T28" fmla="*/ 0 w 341"/>
              <a:gd name="T29" fmla="*/ 2147483647 h 271"/>
              <a:gd name="T30" fmla="*/ 2147483647 w 341"/>
              <a:gd name="T31" fmla="*/ 2147483647 h 2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1"/>
              <a:gd name="T49" fmla="*/ 0 h 271"/>
              <a:gd name="T50" fmla="*/ 341 w 341"/>
              <a:gd name="T51" fmla="*/ 271 h 27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1" h="271">
                <a:moveTo>
                  <a:pt x="10" y="39"/>
                </a:moveTo>
                <a:lnTo>
                  <a:pt x="39" y="20"/>
                </a:lnTo>
                <a:lnTo>
                  <a:pt x="140" y="0"/>
                </a:lnTo>
                <a:lnTo>
                  <a:pt x="170" y="10"/>
                </a:lnTo>
                <a:lnTo>
                  <a:pt x="239" y="0"/>
                </a:lnTo>
                <a:lnTo>
                  <a:pt x="290" y="39"/>
                </a:lnTo>
                <a:lnTo>
                  <a:pt x="340" y="70"/>
                </a:lnTo>
                <a:lnTo>
                  <a:pt x="309" y="150"/>
                </a:lnTo>
                <a:lnTo>
                  <a:pt x="270" y="190"/>
                </a:lnTo>
                <a:lnTo>
                  <a:pt x="230" y="200"/>
                </a:lnTo>
                <a:lnTo>
                  <a:pt x="239" y="239"/>
                </a:lnTo>
                <a:lnTo>
                  <a:pt x="210" y="270"/>
                </a:lnTo>
                <a:lnTo>
                  <a:pt x="160" y="190"/>
                </a:lnTo>
                <a:lnTo>
                  <a:pt x="20" y="70"/>
                </a:lnTo>
                <a:lnTo>
                  <a:pt x="0" y="70"/>
                </a:lnTo>
                <a:lnTo>
                  <a:pt x="10" y="39"/>
                </a:lnTo>
              </a:path>
            </a:pathLst>
          </a:custGeom>
          <a:solidFill>
            <a:schemeClr val="accent2"/>
          </a:solidFill>
          <a:ln w="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7" name="Rectangle 145"/>
          <p:cNvSpPr>
            <a:spLocks noChangeArrowheads="1"/>
          </p:cNvSpPr>
          <p:nvPr/>
        </p:nvSpPr>
        <p:spPr bwMode="auto">
          <a:xfrm>
            <a:off x="1517650" y="29670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75" tIns="36512" rIns="66675" bIns="36512"/>
          <a:lstStyle/>
          <a:p>
            <a:pPr marL="130175" indent="-130175" defTabSz="495300" eaLnBrk="0" fontAlgn="auto" hangingPunct="0">
              <a:spcBef>
                <a:spcPts val="0"/>
              </a:spcBef>
              <a:spcAft>
                <a:spcPts val="0"/>
              </a:spcAft>
              <a:tabLst>
                <a:tab pos="757238" algn="l"/>
              </a:tabLst>
            </a:pPr>
            <a:endParaRPr lang="en-US" alt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Rectangle 145"/>
          <p:cNvSpPr>
            <a:spLocks noChangeArrowheads="1"/>
          </p:cNvSpPr>
          <p:nvPr/>
        </p:nvSpPr>
        <p:spPr bwMode="auto">
          <a:xfrm>
            <a:off x="5327650" y="27384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75" tIns="36512" rIns="66675" bIns="36512"/>
          <a:lstStyle/>
          <a:p>
            <a:pPr marL="130175" indent="-130175" defTabSz="495300" eaLnBrk="0" fontAlgn="auto" hangingPunct="0">
              <a:spcBef>
                <a:spcPts val="0"/>
              </a:spcBef>
              <a:spcAft>
                <a:spcPts val="0"/>
              </a:spcAft>
              <a:tabLst>
                <a:tab pos="757238" algn="l"/>
              </a:tabLst>
            </a:pPr>
            <a:endParaRPr lang="en-US" alt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Rectangle 145"/>
          <p:cNvSpPr>
            <a:spLocks noChangeArrowheads="1"/>
          </p:cNvSpPr>
          <p:nvPr/>
        </p:nvSpPr>
        <p:spPr bwMode="auto">
          <a:xfrm>
            <a:off x="7080250" y="28146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75" tIns="36512" rIns="66675" bIns="36512"/>
          <a:lstStyle/>
          <a:p>
            <a:pPr marL="130175" indent="-130175" defTabSz="495300" eaLnBrk="0" fontAlgn="auto" hangingPunct="0">
              <a:spcBef>
                <a:spcPts val="0"/>
              </a:spcBef>
              <a:spcAft>
                <a:spcPts val="0"/>
              </a:spcAft>
              <a:tabLst>
                <a:tab pos="757238" algn="l"/>
              </a:tabLst>
            </a:pPr>
            <a:endParaRPr lang="en-US" alt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AutoShape 136"/>
          <p:cNvSpPr>
            <a:spLocks noChangeAspect="1" noChangeArrowheads="1"/>
          </p:cNvSpPr>
          <p:nvPr/>
        </p:nvSpPr>
        <p:spPr bwMode="auto">
          <a:xfrm>
            <a:off x="2590800" y="2616200"/>
            <a:ext cx="152400" cy="125413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91" name="Straight Arrow Connector 144"/>
          <p:cNvCxnSpPr>
            <a:cxnSpLocks noChangeShapeType="1"/>
          </p:cNvCxnSpPr>
          <p:nvPr/>
        </p:nvCxnSpPr>
        <p:spPr bwMode="auto">
          <a:xfrm rot="5400000" flipH="1" flipV="1">
            <a:off x="2590800" y="2616200"/>
            <a:ext cx="1588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7CEE0"/>
            </a:extrusionClr>
          </a:sp3d>
        </p:spPr>
      </p:cxnSp>
      <p:sp>
        <p:nvSpPr>
          <p:cNvPr id="192" name="Line 10"/>
          <p:cNvSpPr>
            <a:spLocks noChangeShapeType="1"/>
          </p:cNvSpPr>
          <p:nvPr/>
        </p:nvSpPr>
        <p:spPr bwMode="auto">
          <a:xfrm>
            <a:off x="1009650" y="1458119"/>
            <a:ext cx="666751" cy="91281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3" name="AutoShape 136"/>
          <p:cNvSpPr>
            <a:spLocks noChangeAspect="1" noChangeArrowheads="1"/>
          </p:cNvSpPr>
          <p:nvPr/>
        </p:nvSpPr>
        <p:spPr bwMode="auto">
          <a:xfrm>
            <a:off x="6819900" y="2673350"/>
            <a:ext cx="152400" cy="125413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5" name="Line 10"/>
          <p:cNvSpPr>
            <a:spLocks noChangeShapeType="1"/>
          </p:cNvSpPr>
          <p:nvPr/>
        </p:nvSpPr>
        <p:spPr bwMode="auto">
          <a:xfrm flipH="1">
            <a:off x="6553199" y="3686175"/>
            <a:ext cx="600075" cy="123825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6" name="Line 10"/>
          <p:cNvSpPr>
            <a:spLocks noChangeShapeType="1"/>
          </p:cNvSpPr>
          <p:nvPr/>
        </p:nvSpPr>
        <p:spPr bwMode="auto">
          <a:xfrm rot="11640000" flipV="1">
            <a:off x="7386474" y="1840735"/>
            <a:ext cx="257140" cy="308825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7" name="Rectangle 178"/>
          <p:cNvSpPr>
            <a:spLocks noChangeArrowheads="1"/>
          </p:cNvSpPr>
          <p:nvPr/>
        </p:nvSpPr>
        <p:spPr bwMode="auto">
          <a:xfrm>
            <a:off x="228600" y="2006600"/>
            <a:ext cx="184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rgbClr val="00B05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9" name="AutoShape 136"/>
          <p:cNvSpPr>
            <a:spLocks noChangeAspect="1" noChangeArrowheads="1"/>
          </p:cNvSpPr>
          <p:nvPr/>
        </p:nvSpPr>
        <p:spPr bwMode="auto">
          <a:xfrm>
            <a:off x="4114800" y="3073400"/>
            <a:ext cx="152400" cy="125413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0" name="AutoShape 136"/>
          <p:cNvSpPr>
            <a:spLocks noChangeAspect="1" noChangeArrowheads="1"/>
          </p:cNvSpPr>
          <p:nvPr/>
        </p:nvSpPr>
        <p:spPr bwMode="auto">
          <a:xfrm>
            <a:off x="7200900" y="2092325"/>
            <a:ext cx="152400" cy="125413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1" name="AutoShape 136"/>
          <p:cNvSpPr>
            <a:spLocks noChangeAspect="1" noChangeArrowheads="1"/>
          </p:cNvSpPr>
          <p:nvPr/>
        </p:nvSpPr>
        <p:spPr bwMode="auto">
          <a:xfrm>
            <a:off x="3105150" y="3863975"/>
            <a:ext cx="152400" cy="125413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2" name="Rectangle 238"/>
          <p:cNvSpPr>
            <a:spLocks noChangeArrowheads="1"/>
          </p:cNvSpPr>
          <p:nvPr/>
        </p:nvSpPr>
        <p:spPr bwMode="auto">
          <a:xfrm>
            <a:off x="1295400" y="4572000"/>
            <a:ext cx="1733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14477E">
                    <a:lumMod val="75000"/>
                  </a:srgbClr>
                </a:solidFill>
                <a:latin typeface="Calibri"/>
              </a:rPr>
              <a:t>WHITE SANDS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14477E">
                    <a:lumMod val="75000"/>
                  </a:srgbClr>
                </a:solidFill>
                <a:latin typeface="Calibri"/>
              </a:rPr>
              <a:t>MISSILE RANGE</a:t>
            </a:r>
            <a:endParaRPr lang="en-US" sz="1000" dirty="0">
              <a:solidFill>
                <a:srgbClr val="14477E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203" name="Line 10"/>
          <p:cNvSpPr>
            <a:spLocks noChangeShapeType="1"/>
          </p:cNvSpPr>
          <p:nvPr/>
        </p:nvSpPr>
        <p:spPr bwMode="auto">
          <a:xfrm flipV="1">
            <a:off x="2667000" y="4000498"/>
            <a:ext cx="542925" cy="647701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4" name="AutoShape 136"/>
          <p:cNvSpPr>
            <a:spLocks noChangeAspect="1" noChangeArrowheads="1"/>
          </p:cNvSpPr>
          <p:nvPr/>
        </p:nvSpPr>
        <p:spPr bwMode="auto">
          <a:xfrm>
            <a:off x="1676400" y="3454400"/>
            <a:ext cx="152400" cy="125413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" name="Freeform 122"/>
          <p:cNvSpPr>
            <a:spLocks/>
          </p:cNvSpPr>
          <p:nvPr/>
        </p:nvSpPr>
        <p:spPr bwMode="auto">
          <a:xfrm>
            <a:off x="381000" y="4064000"/>
            <a:ext cx="677863" cy="266700"/>
          </a:xfrm>
          <a:custGeom>
            <a:avLst/>
            <a:gdLst>
              <a:gd name="T0" fmla="*/ 0 w 380"/>
              <a:gd name="T1" fmla="*/ 2147483647 h 161"/>
              <a:gd name="T2" fmla="*/ 2147483647 w 380"/>
              <a:gd name="T3" fmla="*/ 0 h 161"/>
              <a:gd name="T4" fmla="*/ 2147483647 w 380"/>
              <a:gd name="T5" fmla="*/ 2147483647 h 161"/>
              <a:gd name="T6" fmla="*/ 2147483647 w 380"/>
              <a:gd name="T7" fmla="*/ 2147483647 h 161"/>
              <a:gd name="T8" fmla="*/ 2147483647 w 380"/>
              <a:gd name="T9" fmla="*/ 2147483647 h 161"/>
              <a:gd name="T10" fmla="*/ 2147483647 w 380"/>
              <a:gd name="T11" fmla="*/ 2147483647 h 161"/>
              <a:gd name="T12" fmla="*/ 2147483647 w 380"/>
              <a:gd name="T13" fmla="*/ 2147483647 h 161"/>
              <a:gd name="T14" fmla="*/ 2147483647 w 380"/>
              <a:gd name="T15" fmla="*/ 2147483647 h 161"/>
              <a:gd name="T16" fmla="*/ 2147483647 w 380"/>
              <a:gd name="T17" fmla="*/ 2147483647 h 161"/>
              <a:gd name="T18" fmla="*/ 2147483647 w 380"/>
              <a:gd name="T19" fmla="*/ 2147483647 h 161"/>
              <a:gd name="T20" fmla="*/ 2147483647 w 380"/>
              <a:gd name="T21" fmla="*/ 2147483647 h 161"/>
              <a:gd name="T22" fmla="*/ 2147483647 w 380"/>
              <a:gd name="T23" fmla="*/ 2147483647 h 161"/>
              <a:gd name="T24" fmla="*/ 2147483647 w 380"/>
              <a:gd name="T25" fmla="*/ 2147483647 h 161"/>
              <a:gd name="T26" fmla="*/ 2147483647 w 380"/>
              <a:gd name="T27" fmla="*/ 2147483647 h 161"/>
              <a:gd name="T28" fmla="*/ 2147483647 w 380"/>
              <a:gd name="T29" fmla="*/ 2147483647 h 161"/>
              <a:gd name="T30" fmla="*/ 2147483647 w 380"/>
              <a:gd name="T31" fmla="*/ 2147483647 h 161"/>
              <a:gd name="T32" fmla="*/ 2147483647 w 380"/>
              <a:gd name="T33" fmla="*/ 2147483647 h 161"/>
              <a:gd name="T34" fmla="*/ 2147483647 w 380"/>
              <a:gd name="T35" fmla="*/ 2147483647 h 161"/>
              <a:gd name="T36" fmla="*/ 2147483647 w 380"/>
              <a:gd name="T37" fmla="*/ 2147483647 h 161"/>
              <a:gd name="T38" fmla="*/ 2147483647 w 380"/>
              <a:gd name="T39" fmla="*/ 2147483647 h 161"/>
              <a:gd name="T40" fmla="*/ 2147483647 w 380"/>
              <a:gd name="T41" fmla="*/ 2147483647 h 161"/>
              <a:gd name="T42" fmla="*/ 2147483647 w 380"/>
              <a:gd name="T43" fmla="*/ 2147483647 h 161"/>
              <a:gd name="T44" fmla="*/ 2147483647 w 380"/>
              <a:gd name="T45" fmla="*/ 2147483647 h 161"/>
              <a:gd name="T46" fmla="*/ 2147483647 w 380"/>
              <a:gd name="T47" fmla="*/ 2147483647 h 161"/>
              <a:gd name="T48" fmla="*/ 0 w 380"/>
              <a:gd name="T49" fmla="*/ 2147483647 h 1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0"/>
              <a:gd name="T76" fmla="*/ 0 h 161"/>
              <a:gd name="T77" fmla="*/ 380 w 380"/>
              <a:gd name="T78" fmla="*/ 161 h 1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0" h="161">
                <a:moveTo>
                  <a:pt x="0" y="90"/>
                </a:moveTo>
                <a:lnTo>
                  <a:pt x="89" y="0"/>
                </a:lnTo>
                <a:lnTo>
                  <a:pt x="69" y="30"/>
                </a:lnTo>
                <a:lnTo>
                  <a:pt x="79" y="49"/>
                </a:lnTo>
                <a:lnTo>
                  <a:pt x="110" y="30"/>
                </a:lnTo>
                <a:lnTo>
                  <a:pt x="169" y="49"/>
                </a:lnTo>
                <a:lnTo>
                  <a:pt x="190" y="30"/>
                </a:lnTo>
                <a:lnTo>
                  <a:pt x="269" y="20"/>
                </a:lnTo>
                <a:lnTo>
                  <a:pt x="279" y="49"/>
                </a:lnTo>
                <a:lnTo>
                  <a:pt x="309" y="40"/>
                </a:lnTo>
                <a:lnTo>
                  <a:pt x="369" y="70"/>
                </a:lnTo>
                <a:lnTo>
                  <a:pt x="379" y="80"/>
                </a:lnTo>
                <a:lnTo>
                  <a:pt x="309" y="100"/>
                </a:lnTo>
                <a:lnTo>
                  <a:pt x="289" y="90"/>
                </a:lnTo>
                <a:lnTo>
                  <a:pt x="259" y="90"/>
                </a:lnTo>
                <a:lnTo>
                  <a:pt x="219" y="110"/>
                </a:lnTo>
                <a:lnTo>
                  <a:pt x="209" y="110"/>
                </a:lnTo>
                <a:lnTo>
                  <a:pt x="190" y="100"/>
                </a:lnTo>
                <a:lnTo>
                  <a:pt x="169" y="160"/>
                </a:lnTo>
                <a:lnTo>
                  <a:pt x="149" y="160"/>
                </a:lnTo>
                <a:lnTo>
                  <a:pt x="139" y="129"/>
                </a:lnTo>
                <a:lnTo>
                  <a:pt x="89" y="120"/>
                </a:lnTo>
                <a:lnTo>
                  <a:pt x="59" y="110"/>
                </a:lnTo>
                <a:lnTo>
                  <a:pt x="20" y="110"/>
                </a:lnTo>
                <a:lnTo>
                  <a:pt x="0" y="90"/>
                </a:lnTo>
              </a:path>
            </a:pathLst>
          </a:custGeom>
          <a:solidFill>
            <a:schemeClr val="accent2"/>
          </a:solidFill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6" name="AutoShape 136"/>
          <p:cNvSpPr>
            <a:spLocks noChangeAspect="1" noChangeArrowheads="1"/>
          </p:cNvSpPr>
          <p:nvPr/>
        </p:nvSpPr>
        <p:spPr bwMode="auto">
          <a:xfrm>
            <a:off x="533400" y="4140200"/>
            <a:ext cx="152400" cy="125413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7" name="Rectangle 246"/>
          <p:cNvSpPr>
            <a:spLocks noChangeArrowheads="1"/>
          </p:cNvSpPr>
          <p:nvPr/>
        </p:nvSpPr>
        <p:spPr bwMode="auto">
          <a:xfrm>
            <a:off x="161925" y="4343400"/>
            <a:ext cx="1333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Calibri"/>
              </a:rPr>
              <a:t>ISLAND PALM COMMUNITIES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Calibri"/>
              </a:rPr>
              <a:t>IROQUOIS POINT NAVY HAWAII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8" name="Line 10"/>
          <p:cNvSpPr>
            <a:spLocks noChangeShapeType="1"/>
          </p:cNvSpPr>
          <p:nvPr/>
        </p:nvSpPr>
        <p:spPr bwMode="auto">
          <a:xfrm>
            <a:off x="1143000" y="2590800"/>
            <a:ext cx="3048000" cy="5588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1" name="Rectangle 251"/>
          <p:cNvSpPr>
            <a:spLocks noChangeArrowheads="1"/>
          </p:cNvSpPr>
          <p:nvPr/>
        </p:nvSpPr>
        <p:spPr bwMode="auto">
          <a:xfrm>
            <a:off x="320675" y="2514601"/>
            <a:ext cx="9302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2060"/>
                </a:solidFill>
                <a:latin typeface="Calibri"/>
              </a:rPr>
              <a:t>FORT </a:t>
            </a:r>
            <a:r>
              <a:rPr lang="en-US" sz="1000" dirty="0" smtClean="0">
                <a:solidFill>
                  <a:srgbClr val="002060"/>
                </a:solidFill>
                <a:latin typeface="Calibri"/>
              </a:rPr>
              <a:t>RILEY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6" name="Rectangle 254"/>
          <p:cNvSpPr>
            <a:spLocks noChangeArrowheads="1"/>
          </p:cNvSpPr>
          <p:nvPr/>
        </p:nvSpPr>
        <p:spPr bwMode="auto">
          <a:xfrm>
            <a:off x="228600" y="2844800"/>
            <a:ext cx="10239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Calibri"/>
              </a:rPr>
              <a:t>FORT CARSON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1" name="Rectangle 258"/>
          <p:cNvSpPr>
            <a:spLocks noChangeArrowheads="1"/>
          </p:cNvSpPr>
          <p:nvPr/>
        </p:nvSpPr>
        <p:spPr bwMode="auto">
          <a:xfrm>
            <a:off x="4789236" y="1231027"/>
            <a:ext cx="8787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Calibri"/>
              </a:rPr>
              <a:t>GREAT LAKES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2" name="AutoShape 136"/>
          <p:cNvSpPr>
            <a:spLocks noChangeAspect="1" noChangeArrowheads="1"/>
          </p:cNvSpPr>
          <p:nvPr/>
        </p:nvSpPr>
        <p:spPr bwMode="auto">
          <a:xfrm>
            <a:off x="6324600" y="3733800"/>
            <a:ext cx="152400" cy="125413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3" name="Rectangle 275"/>
          <p:cNvSpPr>
            <a:spLocks noChangeArrowheads="1"/>
          </p:cNvSpPr>
          <p:nvPr/>
        </p:nvSpPr>
        <p:spPr bwMode="auto">
          <a:xfrm>
            <a:off x="7144998" y="3567695"/>
            <a:ext cx="16177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2060"/>
                </a:solidFill>
                <a:latin typeface="Calibri"/>
              </a:rPr>
              <a:t>FT STEWART/HUNTER 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4" name="Rectangle 276"/>
          <p:cNvSpPr>
            <a:spLocks noChangeArrowheads="1"/>
          </p:cNvSpPr>
          <p:nvPr/>
        </p:nvSpPr>
        <p:spPr bwMode="auto">
          <a:xfrm>
            <a:off x="5569150" y="4267200"/>
            <a:ext cx="7200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2060"/>
                </a:solidFill>
                <a:latin typeface="Calibri"/>
              </a:rPr>
              <a:t>MCLB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Calibri"/>
              </a:rPr>
              <a:t>ALBANY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5" name="AutoShape 136"/>
          <p:cNvSpPr>
            <a:spLocks noChangeAspect="1" noChangeArrowheads="1"/>
          </p:cNvSpPr>
          <p:nvPr/>
        </p:nvSpPr>
        <p:spPr bwMode="auto">
          <a:xfrm>
            <a:off x="6781800" y="2387600"/>
            <a:ext cx="152400" cy="125413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7" name="Line 10"/>
          <p:cNvSpPr>
            <a:spLocks noChangeShapeType="1"/>
          </p:cNvSpPr>
          <p:nvPr/>
        </p:nvSpPr>
        <p:spPr bwMode="auto">
          <a:xfrm flipH="1">
            <a:off x="6858000" y="2159000"/>
            <a:ext cx="685800" cy="3048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8" name="Rectangle 256"/>
          <p:cNvSpPr>
            <a:spLocks noChangeArrowheads="1"/>
          </p:cNvSpPr>
          <p:nvPr/>
        </p:nvSpPr>
        <p:spPr bwMode="auto">
          <a:xfrm>
            <a:off x="2009775" y="4191000"/>
            <a:ext cx="1226618" cy="60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2060"/>
                </a:solidFill>
                <a:latin typeface="Calibri"/>
              </a:rPr>
              <a:t>HOLLOMAN AFB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rgbClr val="00B05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9" name="Rectangle 256"/>
          <p:cNvSpPr>
            <a:spLocks noChangeArrowheads="1"/>
          </p:cNvSpPr>
          <p:nvPr/>
        </p:nvSpPr>
        <p:spPr bwMode="auto">
          <a:xfrm>
            <a:off x="1200150" y="4073525"/>
            <a:ext cx="1568058" cy="60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2060"/>
                </a:solidFill>
                <a:latin typeface="Calibri"/>
              </a:rPr>
              <a:t>DAVIS MONTHAN AFB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rgbClr val="00B05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0" name="AutoShape 136"/>
          <p:cNvSpPr>
            <a:spLocks noChangeAspect="1" noChangeArrowheads="1"/>
          </p:cNvSpPr>
          <p:nvPr/>
        </p:nvSpPr>
        <p:spPr bwMode="auto">
          <a:xfrm>
            <a:off x="2943225" y="3883025"/>
            <a:ext cx="152400" cy="125413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2" name="AutoShape 136"/>
          <p:cNvSpPr>
            <a:spLocks noChangeAspect="1" noChangeArrowheads="1"/>
          </p:cNvSpPr>
          <p:nvPr/>
        </p:nvSpPr>
        <p:spPr bwMode="auto">
          <a:xfrm>
            <a:off x="2571750" y="3844925"/>
            <a:ext cx="152400" cy="125413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3" name="Line 10"/>
          <p:cNvSpPr>
            <a:spLocks noChangeShapeType="1"/>
          </p:cNvSpPr>
          <p:nvPr/>
        </p:nvSpPr>
        <p:spPr bwMode="auto">
          <a:xfrm flipV="1">
            <a:off x="2838450" y="4029075"/>
            <a:ext cx="123825" cy="238125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4" name="Line 10"/>
          <p:cNvSpPr>
            <a:spLocks noChangeShapeType="1"/>
          </p:cNvSpPr>
          <p:nvPr/>
        </p:nvSpPr>
        <p:spPr bwMode="auto">
          <a:xfrm flipV="1">
            <a:off x="2371725" y="3981450"/>
            <a:ext cx="228600" cy="1143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5" name="Rectangle 267"/>
          <p:cNvSpPr>
            <a:spLocks noChangeArrowheads="1"/>
          </p:cNvSpPr>
          <p:nvPr/>
        </p:nvSpPr>
        <p:spPr bwMode="auto">
          <a:xfrm>
            <a:off x="7486650" y="2378075"/>
            <a:ext cx="122822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2060"/>
                </a:solidFill>
                <a:latin typeface="Calibri"/>
              </a:rPr>
              <a:t>ANDREWS AFB </a:t>
            </a:r>
          </a:p>
        </p:txBody>
      </p:sp>
      <p:sp>
        <p:nvSpPr>
          <p:cNvPr id="317" name="Line 10"/>
          <p:cNvSpPr>
            <a:spLocks noChangeShapeType="1"/>
          </p:cNvSpPr>
          <p:nvPr/>
        </p:nvSpPr>
        <p:spPr bwMode="auto">
          <a:xfrm flipH="1">
            <a:off x="6934200" y="2533650"/>
            <a:ext cx="619125" cy="2159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8" name="AutoShape 136"/>
          <p:cNvSpPr>
            <a:spLocks noChangeAspect="1" noChangeArrowheads="1"/>
          </p:cNvSpPr>
          <p:nvPr/>
        </p:nvSpPr>
        <p:spPr bwMode="auto">
          <a:xfrm>
            <a:off x="6972300" y="2882900"/>
            <a:ext cx="152400" cy="125413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9" name="Rectangle 270"/>
          <p:cNvSpPr>
            <a:spLocks noChangeArrowheads="1"/>
          </p:cNvSpPr>
          <p:nvPr/>
        </p:nvSpPr>
        <p:spPr bwMode="auto">
          <a:xfrm>
            <a:off x="7537450" y="3044825"/>
            <a:ext cx="463550" cy="60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8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rgbClr val="00206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320" name="Line 10"/>
          <p:cNvSpPr>
            <a:spLocks noChangeShapeType="1"/>
          </p:cNvSpPr>
          <p:nvPr/>
        </p:nvSpPr>
        <p:spPr bwMode="auto">
          <a:xfrm flipH="1" flipV="1">
            <a:off x="7029450" y="2954338"/>
            <a:ext cx="400050" cy="46037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2" name="AutoShape 136"/>
          <p:cNvSpPr>
            <a:spLocks noChangeAspect="1" noChangeArrowheads="1"/>
          </p:cNvSpPr>
          <p:nvPr/>
        </p:nvSpPr>
        <p:spPr bwMode="auto">
          <a:xfrm>
            <a:off x="5838825" y="3930650"/>
            <a:ext cx="152400" cy="125413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3" name="Line 10"/>
          <p:cNvSpPr>
            <a:spLocks noChangeShapeType="1"/>
          </p:cNvSpPr>
          <p:nvPr/>
        </p:nvSpPr>
        <p:spPr bwMode="auto">
          <a:xfrm rot="-9960000" flipH="1">
            <a:off x="5838883" y="4028308"/>
            <a:ext cx="12168" cy="395697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4" name="Line 10"/>
          <p:cNvSpPr>
            <a:spLocks noChangeShapeType="1"/>
          </p:cNvSpPr>
          <p:nvPr/>
        </p:nvSpPr>
        <p:spPr bwMode="auto">
          <a:xfrm flipV="1">
            <a:off x="1009650" y="3543300"/>
            <a:ext cx="714375" cy="9525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5" name="Rectangle 242"/>
          <p:cNvSpPr>
            <a:spLocks noChangeArrowheads="1"/>
          </p:cNvSpPr>
          <p:nvPr/>
        </p:nvSpPr>
        <p:spPr bwMode="auto">
          <a:xfrm>
            <a:off x="352425" y="3530600"/>
            <a:ext cx="691215" cy="60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2060"/>
                </a:solidFill>
                <a:latin typeface="Calibri"/>
              </a:rPr>
              <a:t>LA AFB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rgbClr val="00B05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6" name="Rectangle 258"/>
          <p:cNvSpPr>
            <a:spLocks noChangeArrowheads="1"/>
          </p:cNvSpPr>
          <p:nvPr/>
        </p:nvSpPr>
        <p:spPr bwMode="auto">
          <a:xfrm>
            <a:off x="7620000" y="1758950"/>
            <a:ext cx="12573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Calibri"/>
              </a:rPr>
              <a:t>HANSCOM AFB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" name="Rectangle 258"/>
          <p:cNvSpPr>
            <a:spLocks noChangeArrowheads="1"/>
          </p:cNvSpPr>
          <p:nvPr/>
        </p:nvSpPr>
        <p:spPr bwMode="auto">
          <a:xfrm>
            <a:off x="2819400" y="4454525"/>
            <a:ext cx="1104790" cy="60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Calibri"/>
              </a:rPr>
              <a:t>FORT BLISS</a:t>
            </a:r>
            <a:endParaRPr lang="en-US" sz="1000" dirty="0">
              <a:solidFill>
                <a:srgbClr val="00206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rgbClr val="00B05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8" name="AutoShape 136"/>
          <p:cNvSpPr>
            <a:spLocks noChangeAspect="1" noChangeArrowheads="1"/>
          </p:cNvSpPr>
          <p:nvPr/>
        </p:nvSpPr>
        <p:spPr bwMode="auto">
          <a:xfrm>
            <a:off x="3190875" y="3959225"/>
            <a:ext cx="152400" cy="125413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9" name="Line 10"/>
          <p:cNvSpPr>
            <a:spLocks noChangeShapeType="1"/>
          </p:cNvSpPr>
          <p:nvPr/>
        </p:nvSpPr>
        <p:spPr bwMode="auto">
          <a:xfrm rot="11640000">
            <a:off x="3249827" y="4117406"/>
            <a:ext cx="62708" cy="289381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0" name="AutoShape 136"/>
          <p:cNvSpPr>
            <a:spLocks noChangeAspect="1" noChangeArrowheads="1"/>
          </p:cNvSpPr>
          <p:nvPr/>
        </p:nvSpPr>
        <p:spPr bwMode="auto">
          <a:xfrm>
            <a:off x="4953000" y="3568700"/>
            <a:ext cx="152400" cy="125413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1" name="Line 10"/>
          <p:cNvSpPr>
            <a:spLocks noChangeShapeType="1"/>
          </p:cNvSpPr>
          <p:nvPr/>
        </p:nvSpPr>
        <p:spPr bwMode="auto">
          <a:xfrm rot="11640000" flipV="1">
            <a:off x="5261853" y="1945623"/>
            <a:ext cx="715429" cy="1699248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2" name="Line 10"/>
          <p:cNvSpPr>
            <a:spLocks noChangeShapeType="1"/>
          </p:cNvSpPr>
          <p:nvPr/>
        </p:nvSpPr>
        <p:spPr bwMode="auto">
          <a:xfrm rot="-9960000">
            <a:off x="6758629" y="4396173"/>
            <a:ext cx="442041" cy="46853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3" name="Rectangle 273"/>
          <p:cNvSpPr>
            <a:spLocks noChangeArrowheads="1"/>
          </p:cNvSpPr>
          <p:nvPr/>
        </p:nvSpPr>
        <p:spPr bwMode="auto">
          <a:xfrm>
            <a:off x="7210425" y="4467226"/>
            <a:ext cx="1066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Calibri"/>
              </a:rPr>
              <a:t>PATRICK AFB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4" name="Line 10"/>
          <p:cNvSpPr>
            <a:spLocks noChangeShapeType="1"/>
          </p:cNvSpPr>
          <p:nvPr/>
        </p:nvSpPr>
        <p:spPr bwMode="auto">
          <a:xfrm flipV="1">
            <a:off x="457201" y="4267200"/>
            <a:ext cx="152400" cy="24765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5" name="Line 10"/>
          <p:cNvSpPr>
            <a:spLocks noChangeShapeType="1"/>
          </p:cNvSpPr>
          <p:nvPr/>
        </p:nvSpPr>
        <p:spPr bwMode="auto">
          <a:xfrm flipV="1">
            <a:off x="609600" y="4267200"/>
            <a:ext cx="152400" cy="24765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6" name="Rectangle 262"/>
          <p:cNvSpPr>
            <a:spLocks noChangeArrowheads="1"/>
          </p:cNvSpPr>
          <p:nvPr/>
        </p:nvSpPr>
        <p:spPr bwMode="auto">
          <a:xfrm>
            <a:off x="7467600" y="3124200"/>
            <a:ext cx="14911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Calibri"/>
              </a:rPr>
              <a:t>NWS CHARLESTON 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7" name="AutoShape 136"/>
          <p:cNvSpPr>
            <a:spLocks noChangeAspect="1" noChangeArrowheads="1"/>
          </p:cNvSpPr>
          <p:nvPr/>
        </p:nvSpPr>
        <p:spPr bwMode="auto">
          <a:xfrm>
            <a:off x="6756162" y="3176825"/>
            <a:ext cx="152400" cy="125413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" name="Line 10"/>
          <p:cNvSpPr>
            <a:spLocks noChangeShapeType="1"/>
          </p:cNvSpPr>
          <p:nvPr/>
        </p:nvSpPr>
        <p:spPr bwMode="auto">
          <a:xfrm flipH="1" flipV="1">
            <a:off x="6858000" y="3276600"/>
            <a:ext cx="609600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9" name="Line 10"/>
          <p:cNvSpPr>
            <a:spLocks noChangeShapeType="1"/>
          </p:cNvSpPr>
          <p:nvPr/>
        </p:nvSpPr>
        <p:spPr bwMode="auto">
          <a:xfrm flipH="1" flipV="1">
            <a:off x="6629400" y="4191000"/>
            <a:ext cx="609600" cy="5715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0" name="AutoShape 136"/>
          <p:cNvSpPr>
            <a:spLocks noChangeAspect="1" noChangeArrowheads="1"/>
          </p:cNvSpPr>
          <p:nvPr/>
        </p:nvSpPr>
        <p:spPr bwMode="auto">
          <a:xfrm>
            <a:off x="6460622" y="4081965"/>
            <a:ext cx="152400" cy="125413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1" name="Rectangle 275"/>
          <p:cNvSpPr>
            <a:spLocks noChangeArrowheads="1"/>
          </p:cNvSpPr>
          <p:nvPr/>
        </p:nvSpPr>
        <p:spPr bwMode="auto">
          <a:xfrm>
            <a:off x="7265617" y="4221004"/>
            <a:ext cx="148785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Calibri"/>
              </a:rPr>
              <a:t>NAS JACKSONVILLE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2" name="AutoShape 136"/>
          <p:cNvSpPr>
            <a:spLocks noChangeAspect="1" noChangeArrowheads="1"/>
          </p:cNvSpPr>
          <p:nvPr/>
        </p:nvSpPr>
        <p:spPr bwMode="auto">
          <a:xfrm>
            <a:off x="4419600" y="3886200"/>
            <a:ext cx="152400" cy="125413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3" name="Line 10"/>
          <p:cNvSpPr>
            <a:spLocks noChangeShapeType="1"/>
          </p:cNvSpPr>
          <p:nvPr/>
        </p:nvSpPr>
        <p:spPr bwMode="auto">
          <a:xfrm rot="-9960000" flipH="1">
            <a:off x="4183648" y="4000272"/>
            <a:ext cx="167103" cy="1219655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4" name="Rectangle 273"/>
          <p:cNvSpPr>
            <a:spLocks noChangeArrowheads="1"/>
          </p:cNvSpPr>
          <p:nvPr/>
        </p:nvSpPr>
        <p:spPr bwMode="auto">
          <a:xfrm>
            <a:off x="2819400" y="5029200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Calibri"/>
              </a:rPr>
              <a:t>NAS JRB FT WORTH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5" name="AutoShape 136"/>
          <p:cNvSpPr>
            <a:spLocks noChangeAspect="1" noChangeArrowheads="1"/>
          </p:cNvSpPr>
          <p:nvPr/>
        </p:nvSpPr>
        <p:spPr bwMode="auto">
          <a:xfrm>
            <a:off x="6629400" y="4267200"/>
            <a:ext cx="152400" cy="125413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6" name="AutoShape 136"/>
          <p:cNvSpPr>
            <a:spLocks noChangeAspect="1" noChangeArrowheads="1"/>
          </p:cNvSpPr>
          <p:nvPr/>
        </p:nvSpPr>
        <p:spPr bwMode="auto">
          <a:xfrm>
            <a:off x="6629400" y="4800600"/>
            <a:ext cx="152400" cy="125413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7" name="Line 10"/>
          <p:cNvSpPr>
            <a:spLocks noChangeShapeType="1"/>
          </p:cNvSpPr>
          <p:nvPr/>
        </p:nvSpPr>
        <p:spPr bwMode="auto">
          <a:xfrm rot="-9960000">
            <a:off x="6780902" y="5005774"/>
            <a:ext cx="442041" cy="46853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" name="Rectangle 273"/>
          <p:cNvSpPr>
            <a:spLocks noChangeArrowheads="1"/>
          </p:cNvSpPr>
          <p:nvPr/>
        </p:nvSpPr>
        <p:spPr bwMode="auto">
          <a:xfrm>
            <a:off x="7162799" y="5029200"/>
            <a:ext cx="14954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Calibri"/>
              </a:rPr>
              <a:t>NAS KEY WEST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9" name="Rectangle 276"/>
          <p:cNvSpPr>
            <a:spLocks noChangeArrowheads="1"/>
          </p:cNvSpPr>
          <p:nvPr/>
        </p:nvSpPr>
        <p:spPr bwMode="auto">
          <a:xfrm>
            <a:off x="6019800" y="4953000"/>
            <a:ext cx="10342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Calibri"/>
              </a:rPr>
              <a:t>NAS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Calibri"/>
              </a:rPr>
              <a:t>PENSACOLA</a:t>
            </a:r>
            <a:endParaRPr lang="en-US" sz="800" dirty="0">
              <a:solidFill>
                <a:srgbClr val="00B05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0" name="AutoShape 136"/>
          <p:cNvSpPr>
            <a:spLocks noChangeAspect="1" noChangeArrowheads="1"/>
          </p:cNvSpPr>
          <p:nvPr/>
        </p:nvSpPr>
        <p:spPr bwMode="auto">
          <a:xfrm>
            <a:off x="5991225" y="4083050"/>
            <a:ext cx="152400" cy="125413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1" name="Line 10"/>
          <p:cNvSpPr>
            <a:spLocks noChangeShapeType="1"/>
          </p:cNvSpPr>
          <p:nvPr/>
        </p:nvSpPr>
        <p:spPr bwMode="auto">
          <a:xfrm rot="-9960000">
            <a:off x="6017567" y="4314254"/>
            <a:ext cx="461659" cy="591691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2" name="AutoShape 136"/>
          <p:cNvSpPr>
            <a:spLocks noChangeAspect="1" noChangeArrowheads="1"/>
          </p:cNvSpPr>
          <p:nvPr/>
        </p:nvSpPr>
        <p:spPr bwMode="auto">
          <a:xfrm>
            <a:off x="6143625" y="4114800"/>
            <a:ext cx="152400" cy="125413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3" name="Line 10"/>
          <p:cNvSpPr>
            <a:spLocks noChangeShapeType="1"/>
          </p:cNvSpPr>
          <p:nvPr/>
        </p:nvSpPr>
        <p:spPr bwMode="auto">
          <a:xfrm rot="-9960000">
            <a:off x="6124164" y="4398410"/>
            <a:ext cx="934268" cy="91233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4" name="Rectangle 276"/>
          <p:cNvSpPr>
            <a:spLocks noChangeArrowheads="1"/>
          </p:cNvSpPr>
          <p:nvPr/>
        </p:nvSpPr>
        <p:spPr bwMode="auto">
          <a:xfrm>
            <a:off x="6304358" y="5345668"/>
            <a:ext cx="14670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Calibri"/>
              </a:rPr>
              <a:t>NAVY PANAMA CITY</a:t>
            </a:r>
            <a:endParaRPr lang="en-US" sz="800" dirty="0">
              <a:solidFill>
                <a:srgbClr val="00B05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5" name="Line 10"/>
          <p:cNvSpPr>
            <a:spLocks noChangeShapeType="1"/>
          </p:cNvSpPr>
          <p:nvPr/>
        </p:nvSpPr>
        <p:spPr bwMode="auto">
          <a:xfrm flipH="1">
            <a:off x="6536108" y="3876675"/>
            <a:ext cx="702892" cy="68474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6" name="AutoShape 136"/>
          <p:cNvSpPr>
            <a:spLocks noChangeAspect="1" noChangeArrowheads="1"/>
          </p:cNvSpPr>
          <p:nvPr/>
        </p:nvSpPr>
        <p:spPr bwMode="auto">
          <a:xfrm>
            <a:off x="6400800" y="3886200"/>
            <a:ext cx="152400" cy="125413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7" name="Rectangle 275"/>
          <p:cNvSpPr>
            <a:spLocks noChangeArrowheads="1"/>
          </p:cNvSpPr>
          <p:nvPr/>
        </p:nvSpPr>
        <p:spPr bwMode="auto">
          <a:xfrm>
            <a:off x="7362825" y="3830479"/>
            <a:ext cx="14333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Calibri"/>
              </a:rPr>
              <a:t>NAVY KINGS BAY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8" name="AutoShape 136"/>
          <p:cNvSpPr>
            <a:spLocks noChangeAspect="1" noChangeArrowheads="1"/>
          </p:cNvSpPr>
          <p:nvPr/>
        </p:nvSpPr>
        <p:spPr bwMode="auto">
          <a:xfrm>
            <a:off x="6477000" y="3962400"/>
            <a:ext cx="152400" cy="125413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9" name="Line 10"/>
          <p:cNvSpPr>
            <a:spLocks noChangeShapeType="1"/>
          </p:cNvSpPr>
          <p:nvPr/>
        </p:nvSpPr>
        <p:spPr bwMode="auto">
          <a:xfrm flipH="1" flipV="1">
            <a:off x="6629400" y="4038600"/>
            <a:ext cx="695325" cy="381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0" name="Rectangle 275"/>
          <p:cNvSpPr>
            <a:spLocks noChangeArrowheads="1"/>
          </p:cNvSpPr>
          <p:nvPr/>
        </p:nvSpPr>
        <p:spPr bwMode="auto">
          <a:xfrm>
            <a:off x="7339858" y="3973354"/>
            <a:ext cx="13278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Calibri"/>
              </a:rPr>
              <a:t>NAVY MAYPORT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1" name="AutoShape 136"/>
          <p:cNvSpPr>
            <a:spLocks noChangeAspect="1" noChangeArrowheads="1"/>
          </p:cNvSpPr>
          <p:nvPr/>
        </p:nvSpPr>
        <p:spPr bwMode="auto">
          <a:xfrm>
            <a:off x="5400675" y="4064000"/>
            <a:ext cx="152400" cy="125413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2" name="Line 10"/>
          <p:cNvSpPr>
            <a:spLocks noChangeShapeType="1"/>
          </p:cNvSpPr>
          <p:nvPr/>
        </p:nvSpPr>
        <p:spPr bwMode="auto">
          <a:xfrm rot="-9960000" flipH="1">
            <a:off x="5312267" y="4193598"/>
            <a:ext cx="50965" cy="1086503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3" name="Rectangle 276"/>
          <p:cNvSpPr>
            <a:spLocks noChangeArrowheads="1"/>
          </p:cNvSpPr>
          <p:nvPr/>
        </p:nvSpPr>
        <p:spPr bwMode="auto">
          <a:xfrm>
            <a:off x="4724400" y="5181600"/>
            <a:ext cx="9252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Calibri"/>
              </a:rPr>
              <a:t>NAVY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Calibri"/>
              </a:rPr>
              <a:t>GULFPORT 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4" name="AutoShape 136"/>
          <p:cNvSpPr>
            <a:spLocks noChangeAspect="1" noChangeArrowheads="1"/>
          </p:cNvSpPr>
          <p:nvPr/>
        </p:nvSpPr>
        <p:spPr bwMode="auto">
          <a:xfrm>
            <a:off x="5410200" y="3836987"/>
            <a:ext cx="152400" cy="125413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5" name="Line 10"/>
          <p:cNvSpPr>
            <a:spLocks noChangeShapeType="1"/>
          </p:cNvSpPr>
          <p:nvPr/>
        </p:nvSpPr>
        <p:spPr bwMode="auto">
          <a:xfrm rot="-9960000" flipH="1">
            <a:off x="5099180" y="3914855"/>
            <a:ext cx="241039" cy="1238089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6" name="Rectangle 276"/>
          <p:cNvSpPr>
            <a:spLocks noChangeArrowheads="1"/>
          </p:cNvSpPr>
          <p:nvPr/>
        </p:nvSpPr>
        <p:spPr bwMode="auto">
          <a:xfrm>
            <a:off x="4495800" y="4876800"/>
            <a:ext cx="8547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Calibri"/>
              </a:rPr>
              <a:t>NAVY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Calibri"/>
              </a:rPr>
              <a:t>MERIDIAN 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7" name="AutoShape 136"/>
          <p:cNvSpPr>
            <a:spLocks noChangeAspect="1" noChangeArrowheads="1"/>
          </p:cNvSpPr>
          <p:nvPr/>
        </p:nvSpPr>
        <p:spPr bwMode="auto">
          <a:xfrm>
            <a:off x="5791200" y="4114800"/>
            <a:ext cx="152400" cy="125413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8" name="Line 10"/>
          <p:cNvSpPr>
            <a:spLocks noChangeShapeType="1"/>
          </p:cNvSpPr>
          <p:nvPr/>
        </p:nvSpPr>
        <p:spPr bwMode="auto">
          <a:xfrm rot="-9960000">
            <a:off x="5869959" y="4276242"/>
            <a:ext cx="138024" cy="515316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9" name="Rectangle 276"/>
          <p:cNvSpPr>
            <a:spLocks noChangeArrowheads="1"/>
          </p:cNvSpPr>
          <p:nvPr/>
        </p:nvSpPr>
        <p:spPr bwMode="auto">
          <a:xfrm>
            <a:off x="5438775" y="4629150"/>
            <a:ext cx="80962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Calibri"/>
              </a:rPr>
              <a:t>NAS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Calibri"/>
              </a:rPr>
              <a:t>WHITING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Calibri"/>
              </a:rPr>
              <a:t>FIELD</a:t>
            </a:r>
            <a:endParaRPr lang="en-US" sz="800" dirty="0">
              <a:solidFill>
                <a:srgbClr val="00B05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0" name="Line 10"/>
          <p:cNvSpPr>
            <a:spLocks noChangeShapeType="1"/>
          </p:cNvSpPr>
          <p:nvPr/>
        </p:nvSpPr>
        <p:spPr bwMode="auto">
          <a:xfrm rot="-9960000">
            <a:off x="6682429" y="4548572"/>
            <a:ext cx="442041" cy="46853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1" name="Rectangle 273"/>
          <p:cNvSpPr>
            <a:spLocks noChangeArrowheads="1"/>
          </p:cNvSpPr>
          <p:nvPr/>
        </p:nvSpPr>
        <p:spPr bwMode="auto">
          <a:xfrm>
            <a:off x="6981825" y="4648200"/>
            <a:ext cx="1066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Calibri"/>
              </a:rPr>
              <a:t>MACDILL AFB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2" name="AutoShape 136"/>
          <p:cNvSpPr>
            <a:spLocks noChangeAspect="1" noChangeArrowheads="1"/>
          </p:cNvSpPr>
          <p:nvPr/>
        </p:nvSpPr>
        <p:spPr bwMode="auto">
          <a:xfrm>
            <a:off x="6553200" y="4419599"/>
            <a:ext cx="152400" cy="125413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3" name="AutoShape 136"/>
          <p:cNvSpPr>
            <a:spLocks noChangeAspect="1" noChangeArrowheads="1"/>
          </p:cNvSpPr>
          <p:nvPr/>
        </p:nvSpPr>
        <p:spPr bwMode="auto">
          <a:xfrm>
            <a:off x="609600" y="4191000"/>
            <a:ext cx="152400" cy="125413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4" name="Rectangle 258"/>
          <p:cNvSpPr>
            <a:spLocks noChangeArrowheads="1"/>
          </p:cNvSpPr>
          <p:nvPr/>
        </p:nvSpPr>
        <p:spPr bwMode="auto">
          <a:xfrm>
            <a:off x="3048000" y="4765357"/>
            <a:ext cx="11047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Calibri"/>
              </a:rPr>
              <a:t>LIBERTY VILLAGE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rgbClr val="00206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rgbClr val="00B05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5" name="Line 10"/>
          <p:cNvSpPr>
            <a:spLocks noChangeShapeType="1"/>
          </p:cNvSpPr>
          <p:nvPr/>
        </p:nvSpPr>
        <p:spPr bwMode="auto">
          <a:xfrm rot="-9960000" flipH="1">
            <a:off x="4042834" y="4163451"/>
            <a:ext cx="143931" cy="682634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6" name="AutoShape 136"/>
          <p:cNvSpPr>
            <a:spLocks noChangeAspect="1" noChangeArrowheads="1"/>
          </p:cNvSpPr>
          <p:nvPr/>
        </p:nvSpPr>
        <p:spPr bwMode="auto">
          <a:xfrm>
            <a:off x="4191000" y="4114800"/>
            <a:ext cx="152400" cy="125413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7" name="AutoShape 136"/>
          <p:cNvSpPr>
            <a:spLocks noChangeAspect="1" noChangeArrowheads="1"/>
          </p:cNvSpPr>
          <p:nvPr/>
        </p:nvSpPr>
        <p:spPr bwMode="auto">
          <a:xfrm>
            <a:off x="4495800" y="4419600"/>
            <a:ext cx="152400" cy="125413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8" name="Line 10"/>
          <p:cNvSpPr>
            <a:spLocks noChangeShapeType="1"/>
          </p:cNvSpPr>
          <p:nvPr/>
        </p:nvSpPr>
        <p:spPr bwMode="auto">
          <a:xfrm rot="-9960000">
            <a:off x="4459714" y="4576430"/>
            <a:ext cx="148372" cy="910063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9" name="AutoShape 136"/>
          <p:cNvSpPr>
            <a:spLocks noChangeAspect="1" noChangeArrowheads="1"/>
          </p:cNvSpPr>
          <p:nvPr/>
        </p:nvSpPr>
        <p:spPr bwMode="auto">
          <a:xfrm>
            <a:off x="3270408" y="3006725"/>
            <a:ext cx="152400" cy="125413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0" name="Rectangle 254"/>
          <p:cNvSpPr>
            <a:spLocks noChangeArrowheads="1"/>
          </p:cNvSpPr>
          <p:nvPr/>
        </p:nvSpPr>
        <p:spPr bwMode="auto">
          <a:xfrm>
            <a:off x="381000" y="2133600"/>
            <a:ext cx="10239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2060"/>
                </a:solidFill>
                <a:latin typeface="Calibri"/>
              </a:rPr>
              <a:t>HILL AFB 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1" name="Line 10"/>
          <p:cNvSpPr>
            <a:spLocks noChangeShapeType="1"/>
          </p:cNvSpPr>
          <p:nvPr/>
        </p:nvSpPr>
        <p:spPr bwMode="auto">
          <a:xfrm>
            <a:off x="1200150" y="2977356"/>
            <a:ext cx="2034381" cy="92075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2" name="Rectangle 254"/>
          <p:cNvSpPr>
            <a:spLocks noChangeArrowheads="1"/>
          </p:cNvSpPr>
          <p:nvPr/>
        </p:nvSpPr>
        <p:spPr bwMode="auto">
          <a:xfrm>
            <a:off x="304800" y="3733800"/>
            <a:ext cx="10239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Calibri"/>
              </a:rPr>
              <a:t>CAMP PENDLETON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3" name="AutoShape 136"/>
          <p:cNvSpPr>
            <a:spLocks noChangeAspect="1" noChangeArrowheads="1"/>
          </p:cNvSpPr>
          <p:nvPr/>
        </p:nvSpPr>
        <p:spPr bwMode="auto">
          <a:xfrm>
            <a:off x="1847850" y="3568700"/>
            <a:ext cx="152400" cy="125413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4" name="Line 10"/>
          <p:cNvSpPr>
            <a:spLocks noChangeShapeType="1"/>
          </p:cNvSpPr>
          <p:nvPr/>
        </p:nvSpPr>
        <p:spPr bwMode="auto">
          <a:xfrm flipV="1">
            <a:off x="1143000" y="3669506"/>
            <a:ext cx="723900" cy="189707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5" name="AutoShape 136"/>
          <p:cNvSpPr>
            <a:spLocks noChangeAspect="1" noChangeArrowheads="1"/>
          </p:cNvSpPr>
          <p:nvPr/>
        </p:nvSpPr>
        <p:spPr bwMode="auto">
          <a:xfrm>
            <a:off x="792134" y="4114800"/>
            <a:ext cx="152400" cy="125413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6" name="Line 10"/>
          <p:cNvSpPr>
            <a:spLocks noChangeShapeType="1"/>
          </p:cNvSpPr>
          <p:nvPr/>
        </p:nvSpPr>
        <p:spPr bwMode="auto">
          <a:xfrm flipV="1">
            <a:off x="752475" y="4227513"/>
            <a:ext cx="152400" cy="24765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7" name="AutoShape 136"/>
          <p:cNvSpPr>
            <a:spLocks noChangeAspect="1" noChangeArrowheads="1"/>
          </p:cNvSpPr>
          <p:nvPr/>
        </p:nvSpPr>
        <p:spPr bwMode="auto">
          <a:xfrm>
            <a:off x="6881813" y="2756853"/>
            <a:ext cx="152400" cy="125413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8" name="Line 10"/>
          <p:cNvSpPr>
            <a:spLocks noChangeShapeType="1"/>
          </p:cNvSpPr>
          <p:nvPr/>
        </p:nvSpPr>
        <p:spPr bwMode="auto">
          <a:xfrm flipH="1">
            <a:off x="7058025" y="2736056"/>
            <a:ext cx="457019" cy="83503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9" name="Rectangle 267"/>
          <p:cNvSpPr>
            <a:spLocks noChangeArrowheads="1"/>
          </p:cNvSpPr>
          <p:nvPr/>
        </p:nvSpPr>
        <p:spPr bwMode="auto">
          <a:xfrm>
            <a:off x="7518684" y="2620804"/>
            <a:ext cx="7585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Calibri"/>
              </a:rPr>
              <a:t>QUANTICO</a:t>
            </a:r>
            <a:endParaRPr lang="en-US" sz="1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390" name="AutoShape 136"/>
          <p:cNvSpPr>
            <a:spLocks noChangeAspect="1" noChangeArrowheads="1"/>
          </p:cNvSpPr>
          <p:nvPr/>
        </p:nvSpPr>
        <p:spPr bwMode="auto">
          <a:xfrm>
            <a:off x="6832362" y="3392486"/>
            <a:ext cx="152400" cy="125413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1" name="Line 10"/>
          <p:cNvSpPr>
            <a:spLocks noChangeShapeType="1"/>
          </p:cNvSpPr>
          <p:nvPr/>
        </p:nvSpPr>
        <p:spPr bwMode="auto">
          <a:xfrm flipH="1">
            <a:off x="7001922" y="3454400"/>
            <a:ext cx="513122" cy="254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2" name="Rectangle 267"/>
          <p:cNvSpPr>
            <a:spLocks noChangeArrowheads="1"/>
          </p:cNvSpPr>
          <p:nvPr/>
        </p:nvSpPr>
        <p:spPr bwMode="auto">
          <a:xfrm>
            <a:off x="7515044" y="3330575"/>
            <a:ext cx="97975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Calibri"/>
              </a:rPr>
              <a:t>CAMP LEJUENE</a:t>
            </a:r>
            <a:endParaRPr lang="en-US" sz="1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393" name="AutoShape 136"/>
          <p:cNvSpPr>
            <a:spLocks noChangeAspect="1" noChangeArrowheads="1"/>
          </p:cNvSpPr>
          <p:nvPr/>
        </p:nvSpPr>
        <p:spPr bwMode="auto">
          <a:xfrm>
            <a:off x="5340508" y="2498883"/>
            <a:ext cx="152400" cy="125413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4" name="Rectangle 258"/>
          <p:cNvSpPr>
            <a:spLocks noChangeArrowheads="1"/>
          </p:cNvSpPr>
          <p:nvPr/>
        </p:nvSpPr>
        <p:spPr bwMode="auto">
          <a:xfrm>
            <a:off x="5867400" y="1905000"/>
            <a:ext cx="13324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Calibri"/>
              </a:rPr>
              <a:t>LITTLE ROCK AFB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5" name="Line 10"/>
          <p:cNvSpPr>
            <a:spLocks noChangeShapeType="1"/>
          </p:cNvSpPr>
          <p:nvPr/>
        </p:nvSpPr>
        <p:spPr bwMode="auto">
          <a:xfrm rot="11640000" flipH="1" flipV="1">
            <a:off x="5114330" y="1515137"/>
            <a:ext cx="425051" cy="910776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6" name="Rectangle 258"/>
          <p:cNvSpPr>
            <a:spLocks noChangeArrowheads="1"/>
          </p:cNvSpPr>
          <p:nvPr/>
        </p:nvSpPr>
        <p:spPr bwMode="auto">
          <a:xfrm>
            <a:off x="326146" y="1231027"/>
            <a:ext cx="12121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Calibri"/>
              </a:rPr>
              <a:t>NAVY NORTH WEST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7" name="AutoShape 136"/>
          <p:cNvSpPr>
            <a:spLocks noChangeAspect="1" noChangeArrowheads="1"/>
          </p:cNvSpPr>
          <p:nvPr/>
        </p:nvSpPr>
        <p:spPr bwMode="auto">
          <a:xfrm>
            <a:off x="1687513" y="1486693"/>
            <a:ext cx="152400" cy="125413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8" name="Line 10"/>
          <p:cNvSpPr>
            <a:spLocks noChangeShapeType="1"/>
          </p:cNvSpPr>
          <p:nvPr/>
        </p:nvSpPr>
        <p:spPr bwMode="auto">
          <a:xfrm>
            <a:off x="1295400" y="2286000"/>
            <a:ext cx="1304925" cy="376238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9" name="Rectangle 276"/>
          <p:cNvSpPr>
            <a:spLocks noChangeArrowheads="1"/>
          </p:cNvSpPr>
          <p:nvPr/>
        </p:nvSpPr>
        <p:spPr bwMode="auto">
          <a:xfrm>
            <a:off x="4235316" y="5499556"/>
            <a:ext cx="76544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Calibri"/>
              </a:rPr>
              <a:t>NAS CORPUS CHRISTI 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0" name="Rectangle 267"/>
          <p:cNvSpPr>
            <a:spLocks noChangeArrowheads="1"/>
          </p:cNvSpPr>
          <p:nvPr/>
        </p:nvSpPr>
        <p:spPr bwMode="auto">
          <a:xfrm>
            <a:off x="7429500" y="2873481"/>
            <a:ext cx="13997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Calibri"/>
              </a:rPr>
              <a:t>NAVY NORTH &amp; SOUTH</a:t>
            </a:r>
            <a:endParaRPr lang="en-US" sz="100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41821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cap="small" dirty="0" smtClean="0">
                <a:solidFill>
                  <a:schemeClr val="tx2"/>
                </a:solidFill>
              </a:rPr>
              <a:t>Did You Know ???</a:t>
            </a:r>
            <a:endParaRPr lang="en-US" sz="2400" cap="small" dirty="0">
              <a:solidFill>
                <a:schemeClr val="tx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11372219"/>
              </p:ext>
            </p:extLst>
          </p:nvPr>
        </p:nvGraphicFramePr>
        <p:xfrm>
          <a:off x="609600" y="1219200"/>
          <a:ext cx="7848600" cy="470852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{91EBBBCC-DAD2-459C-BE2E-F6DE35CF9A28}</a:tableStyleId>
              </a:tblPr>
              <a:tblGrid>
                <a:gridCol w="2616200"/>
                <a:gridCol w="2616200"/>
                <a:gridCol w="2616200"/>
              </a:tblGrid>
              <a:tr h="71564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If you…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You will save enough energy to…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If 1,000 people</a:t>
                      </a:r>
                      <a:r>
                        <a:rPr lang="en-US" baseline="0" dirty="0" smtClean="0"/>
                        <a:t> joined, you could…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564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 the microwave</a:t>
                      </a:r>
                      <a:r>
                        <a:rPr lang="en-US" baseline="0" dirty="0" smtClean="0"/>
                        <a:t> to cook 2 meals a week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Run your a/c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for 1 hour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 a local school </a:t>
                      </a:r>
                    </a:p>
                    <a:p>
                      <a:pPr algn="ctr"/>
                      <a:r>
                        <a:rPr lang="en-US" dirty="0" smtClean="0"/>
                        <a:t>for 2 days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223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Lower the thermostat</a:t>
                      </a:r>
                      <a:r>
                        <a:rPr lang="en-US" baseline="0" dirty="0" smtClean="0"/>
                        <a:t> on your water heater by </a:t>
                      </a:r>
                    </a:p>
                    <a:p>
                      <a:pPr algn="ctr"/>
                      <a:r>
                        <a:rPr lang="en-US" baseline="0" dirty="0" smtClean="0"/>
                        <a:t>1 degree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Watch TV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for 56 hours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 a fire station </a:t>
                      </a:r>
                    </a:p>
                    <a:p>
                      <a:pPr algn="ctr"/>
                      <a:r>
                        <a:rPr lang="en-US" dirty="0" smtClean="0"/>
                        <a:t>for 39 weeks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564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Replaced 1 light bulb </a:t>
                      </a:r>
                    </a:p>
                    <a:p>
                      <a:pPr algn="ctr"/>
                      <a:r>
                        <a:rPr lang="en-US" dirty="0" smtClean="0"/>
                        <a:t>with a CFL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Surf the web for 214 hours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You could power a hospital for 3 days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35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 the cold water cycle for 1 load of laundry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Recharge your</a:t>
                      </a:r>
                      <a:r>
                        <a:rPr lang="en-US" baseline="0" dirty="0" smtClean="0"/>
                        <a:t> laptop 17 times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</a:t>
                      </a:r>
                      <a:r>
                        <a:rPr lang="en-US" baseline="0" dirty="0" smtClean="0"/>
                        <a:t> a</a:t>
                      </a:r>
                      <a:r>
                        <a:rPr lang="en-US" dirty="0" smtClean="0"/>
                        <a:t> home </a:t>
                      </a:r>
                    </a:p>
                    <a:p>
                      <a:pPr algn="ctr"/>
                      <a:r>
                        <a:rPr lang="en-US" dirty="0" smtClean="0"/>
                        <a:t>for 30 days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564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Lower the heat by </a:t>
                      </a:r>
                    </a:p>
                    <a:p>
                      <a:pPr algn="ctr"/>
                      <a:r>
                        <a:rPr lang="en-US" dirty="0" smtClean="0"/>
                        <a:t>1 degree in the winter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Watch </a:t>
                      </a:r>
                    </a:p>
                    <a:p>
                      <a:pPr algn="ctr"/>
                      <a:r>
                        <a:rPr lang="en-US" dirty="0" smtClean="0"/>
                        <a:t>646 DVDs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 85,220 office computers for 1 year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cap="small" spc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YES Energy Advantages</a:t>
            </a:r>
            <a:endParaRPr lang="en-US" sz="2400" cap="small" spc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343400"/>
            <a:ext cx="2113280" cy="1676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6"/>
          <p:cNvSpPr txBox="1">
            <a:spLocks/>
          </p:cNvSpPr>
          <p:nvPr/>
        </p:nvSpPr>
        <p:spPr>
          <a:xfrm>
            <a:off x="457200" y="1219200"/>
            <a:ext cx="8229600" cy="502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200" b="1" kern="1200" spc="-7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7472" indent="-347472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 kern="1200" spc="-7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9224" indent="-283464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82575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7763" indent="-233363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Clr>
                <a:srgbClr val="993333"/>
              </a:buClr>
              <a:buFont typeface="Wingdings" pitchFamily="2" charset="2"/>
              <a:buChar char="§"/>
            </a:pPr>
            <a:r>
              <a:rPr lang="en-US" sz="2500" b="0" dirty="0" smtClean="0">
                <a:solidFill>
                  <a:prstClr val="black"/>
                </a:solidFill>
              </a:rPr>
              <a:t>Refund </a:t>
            </a:r>
            <a:r>
              <a:rPr lang="en-US" sz="2500" b="0" dirty="0">
                <a:solidFill>
                  <a:prstClr val="black"/>
                </a:solidFill>
              </a:rPr>
              <a:t>checks are mailed within 7 business days of the billing. </a:t>
            </a:r>
          </a:p>
          <a:p>
            <a:pPr marL="342900" indent="-342900" fontAlgn="auto">
              <a:spcAft>
                <a:spcPts val="0"/>
              </a:spcAft>
              <a:buClr>
                <a:srgbClr val="993333"/>
              </a:buClr>
              <a:buFont typeface="Wingdings" pitchFamily="2" charset="2"/>
              <a:buChar char="§"/>
            </a:pPr>
            <a:r>
              <a:rPr lang="en-US" sz="2500" b="0" dirty="0">
                <a:solidFill>
                  <a:prstClr val="black"/>
                </a:solidFill>
              </a:rPr>
              <a:t>There is a Resident Portal.</a:t>
            </a:r>
          </a:p>
          <a:p>
            <a:pPr marL="342900" indent="-342900" fontAlgn="auto">
              <a:spcAft>
                <a:spcPts val="0"/>
              </a:spcAft>
              <a:buClr>
                <a:srgbClr val="993333"/>
              </a:buClr>
              <a:buFont typeface="Wingdings" pitchFamily="2" charset="2"/>
              <a:buChar char="§"/>
            </a:pPr>
            <a:r>
              <a:rPr lang="en-US" sz="2500" b="0" dirty="0">
                <a:solidFill>
                  <a:prstClr val="black"/>
                </a:solidFill>
              </a:rPr>
              <a:t>Payments may be made on-line via </a:t>
            </a:r>
            <a:r>
              <a:rPr lang="en-US" sz="2500" b="0" dirty="0" smtClean="0">
                <a:solidFill>
                  <a:prstClr val="black"/>
                </a:solidFill>
              </a:rPr>
              <a:t>the Portal</a:t>
            </a:r>
            <a:r>
              <a:rPr lang="en-US" sz="2500" b="0" dirty="0">
                <a:solidFill>
                  <a:prstClr val="black"/>
                </a:solidFill>
              </a:rPr>
              <a:t>, over the phone </a:t>
            </a:r>
            <a:r>
              <a:rPr lang="en-US" sz="2500" b="0" dirty="0" smtClean="0">
                <a:solidFill>
                  <a:prstClr val="black"/>
                </a:solidFill>
              </a:rPr>
              <a:t>or </a:t>
            </a:r>
            <a:r>
              <a:rPr lang="en-US" sz="2500" b="0" dirty="0">
                <a:solidFill>
                  <a:prstClr val="black"/>
                </a:solidFill>
              </a:rPr>
              <a:t>by </a:t>
            </a:r>
            <a:r>
              <a:rPr lang="en-US" sz="2500" b="0" dirty="0" smtClean="0">
                <a:solidFill>
                  <a:prstClr val="black"/>
                </a:solidFill>
              </a:rPr>
              <a:t>mail.</a:t>
            </a:r>
            <a:endParaRPr lang="en-US" sz="2500" b="0" dirty="0">
              <a:solidFill>
                <a:prstClr val="black"/>
              </a:solidFill>
            </a:endParaRPr>
          </a:p>
          <a:p>
            <a:pPr marL="342900" indent="-342900" fontAlgn="auto">
              <a:spcAft>
                <a:spcPts val="0"/>
              </a:spcAft>
              <a:buClr>
                <a:srgbClr val="993333"/>
              </a:buClr>
              <a:buFont typeface="Wingdings" pitchFamily="2" charset="2"/>
              <a:buChar char="§"/>
            </a:pPr>
            <a:r>
              <a:rPr lang="en-US" sz="2500" b="0" dirty="0">
                <a:solidFill>
                  <a:prstClr val="black"/>
                </a:solidFill>
              </a:rPr>
              <a:t>YES </a:t>
            </a:r>
            <a:r>
              <a:rPr lang="en-US" sz="2500" b="0" dirty="0" smtClean="0">
                <a:solidFill>
                  <a:prstClr val="black"/>
                </a:solidFill>
              </a:rPr>
              <a:t>Energy Call </a:t>
            </a:r>
            <a:r>
              <a:rPr lang="en-US" sz="2500" b="0" dirty="0">
                <a:solidFill>
                  <a:prstClr val="black"/>
                </a:solidFill>
              </a:rPr>
              <a:t>Center =  24/7 </a:t>
            </a:r>
            <a:r>
              <a:rPr lang="en-US" sz="2500" b="0" dirty="0" smtClean="0">
                <a:solidFill>
                  <a:prstClr val="black"/>
                </a:solidFill>
              </a:rPr>
              <a:t>support</a:t>
            </a:r>
            <a:endParaRPr lang="en-US" sz="2500" b="0" dirty="0">
              <a:solidFill>
                <a:prstClr val="black"/>
              </a:solidFill>
            </a:endParaRPr>
          </a:p>
          <a:p>
            <a:pPr marL="342900" indent="-342900" fontAlgn="auto">
              <a:spcAft>
                <a:spcPts val="0"/>
              </a:spcAft>
              <a:buClr>
                <a:srgbClr val="993333"/>
              </a:buClr>
              <a:buFont typeface="Wingdings" pitchFamily="2" charset="2"/>
              <a:buChar char="§"/>
            </a:pPr>
            <a:r>
              <a:rPr lang="en-US" sz="2500" b="0" dirty="0">
                <a:solidFill>
                  <a:prstClr val="black"/>
                </a:solidFill>
              </a:rPr>
              <a:t>Each </a:t>
            </a:r>
            <a:r>
              <a:rPr lang="en-US" sz="2500" b="0" dirty="0" smtClean="0">
                <a:solidFill>
                  <a:prstClr val="black"/>
                </a:solidFill>
              </a:rPr>
              <a:t>base </a:t>
            </a:r>
            <a:r>
              <a:rPr lang="en-US" sz="2500" b="0" dirty="0">
                <a:solidFill>
                  <a:prstClr val="black"/>
                </a:solidFill>
              </a:rPr>
              <a:t>has a unique customer service phone number to reduce wait time.</a:t>
            </a:r>
          </a:p>
          <a:p>
            <a:pPr marL="342900" indent="-342900" fontAlgn="auto">
              <a:spcAft>
                <a:spcPts val="0"/>
              </a:spcAft>
              <a:buClr>
                <a:srgbClr val="993333"/>
              </a:buClr>
              <a:buFont typeface="Wingdings" pitchFamily="2" charset="2"/>
              <a:buChar char="§"/>
            </a:pPr>
            <a:endParaRPr lang="en-US" sz="24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43874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6278"/>
            <a:ext cx="4876800" cy="674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cap="small" spc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Statement (front)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228600" y="914400"/>
            <a:ext cx="3084513" cy="5486400"/>
          </a:xfrm>
          <a:gradFill>
            <a:gsLst>
              <a:gs pos="56000">
                <a:schemeClr val="accent4"/>
              </a:gs>
              <a:gs pos="1000">
                <a:schemeClr val="accent4">
                  <a:tint val="37000"/>
                  <a:satMod val="300000"/>
                </a:schemeClr>
              </a:gs>
              <a:gs pos="0">
                <a:schemeClr val="accent4">
                  <a:tint val="15000"/>
                  <a:satMod val="350000"/>
                </a:schemeClr>
              </a:gs>
            </a:gsLst>
            <a:lin ang="2700000" scaled="1"/>
          </a:gradFill>
          <a:ln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buChar char="•"/>
            </a:pPr>
            <a:r>
              <a:rPr lang="en-US" sz="2100" cap="small" dirty="0" smtClean="0">
                <a:solidFill>
                  <a:schemeClr val="tx2"/>
                </a:solidFill>
              </a:rPr>
              <a:t>Top portion of statement is the tear off stub with payment details</a:t>
            </a:r>
            <a:r>
              <a:rPr lang="en-US" sz="1900" cap="small" dirty="0" smtClean="0">
                <a:solidFill>
                  <a:schemeClr val="tx2"/>
                </a:solidFill>
              </a:rPr>
              <a:t>.</a:t>
            </a:r>
          </a:p>
          <a:p>
            <a:pPr marL="0" lvl="1" indent="0">
              <a:buClrTx/>
              <a:buSzTx/>
              <a:buNone/>
            </a:pPr>
            <a:r>
              <a:rPr lang="en-US" dirty="0" smtClean="0">
                <a:solidFill>
                  <a:schemeClr val="tx2"/>
                </a:solidFill>
              </a:rPr>
              <a:t>Legend </a:t>
            </a:r>
            <a:r>
              <a:rPr lang="en-US" dirty="0">
                <a:solidFill>
                  <a:schemeClr val="tx2"/>
                </a:solidFill>
              </a:rPr>
              <a:t>stating if there is an amount to pay, nothing to pay, or a refund check is due.</a:t>
            </a:r>
          </a:p>
          <a:p>
            <a:endParaRPr lang="en-US" sz="1900" dirty="0" smtClean="0">
              <a:solidFill>
                <a:schemeClr val="tx2"/>
              </a:solidFill>
            </a:endParaRPr>
          </a:p>
          <a:p>
            <a:pPr>
              <a:buChar char="•"/>
            </a:pPr>
            <a:r>
              <a:rPr lang="en-US" sz="2100" cap="small" dirty="0" smtClean="0">
                <a:solidFill>
                  <a:schemeClr val="tx2"/>
                </a:solidFill>
              </a:rPr>
              <a:t>Left hand side contains</a:t>
            </a:r>
            <a:r>
              <a:rPr lang="en-US" sz="2100" dirty="0" smtClean="0">
                <a:solidFill>
                  <a:schemeClr val="tx2"/>
                </a:solidFill>
              </a:rPr>
              <a:t>: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/>
                </a:solidFill>
              </a:rPr>
              <a:t>Customer service contact details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/>
                </a:solidFill>
              </a:rPr>
              <a:t>Portal website address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/>
                </a:solidFill>
              </a:rPr>
              <a:t>Remit to address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/>
                </a:solidFill>
              </a:rPr>
              <a:t>Community Name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/>
                </a:solidFill>
              </a:rPr>
              <a:t>Resident ID and registration code</a:t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sz="1900" dirty="0" smtClean="0">
              <a:solidFill>
                <a:schemeClr val="tx2"/>
              </a:solidFill>
            </a:endParaRPr>
          </a:p>
          <a:p>
            <a:pPr>
              <a:buChar char="•"/>
            </a:pPr>
            <a:r>
              <a:rPr lang="en-US" sz="2100" cap="small" dirty="0" smtClean="0">
                <a:solidFill>
                  <a:schemeClr val="tx2"/>
                </a:solidFill>
              </a:rPr>
              <a:t>Main body lists</a:t>
            </a:r>
            <a:r>
              <a:rPr lang="en-US" sz="2100" dirty="0" smtClean="0">
                <a:solidFill>
                  <a:schemeClr val="tx2"/>
                </a:solidFill>
              </a:rPr>
              <a:t>: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/>
                </a:solidFill>
              </a:rPr>
              <a:t>Meter information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/>
                </a:solidFill>
              </a:rPr>
              <a:t>Utilities invoiced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/>
                </a:solidFill>
              </a:rPr>
              <a:t>Baseline and dollar charges / credits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5" name="Elbow Connector 24"/>
          <p:cNvCxnSpPr/>
          <p:nvPr/>
        </p:nvCxnSpPr>
        <p:spPr>
          <a:xfrm flipV="1">
            <a:off x="3124200" y="1295400"/>
            <a:ext cx="1173622" cy="1905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2590800" y="3419244"/>
            <a:ext cx="1120211" cy="54315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Elbow Connector 2048"/>
          <p:cNvCxnSpPr/>
          <p:nvPr/>
        </p:nvCxnSpPr>
        <p:spPr>
          <a:xfrm flipV="1">
            <a:off x="2692098" y="5029200"/>
            <a:ext cx="2870502" cy="366442"/>
          </a:xfrm>
          <a:prstGeom prst="bentConnector3">
            <a:avLst>
              <a:gd name="adj1" fmla="val 30703"/>
            </a:avLst>
          </a:prstGeom>
          <a:ln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65570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6324600" cy="42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cap="small" spc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Statement </a:t>
            </a:r>
            <a:r>
              <a:rPr lang="en-US" sz="2400" cap="small" spc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(Graph and usage table in detail)</a:t>
            </a:r>
            <a:endParaRPr lang="en-US" sz="2400" cap="small" spc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128954" y="1248508"/>
            <a:ext cx="2362200" cy="1905000"/>
          </a:xfrm>
          <a:gradFill>
            <a:gsLst>
              <a:gs pos="56000">
                <a:schemeClr val="accent4"/>
              </a:gs>
              <a:gs pos="1000">
                <a:schemeClr val="accent4">
                  <a:tint val="37000"/>
                  <a:satMod val="300000"/>
                </a:schemeClr>
              </a:gs>
              <a:gs pos="0">
                <a:schemeClr val="accent4">
                  <a:tint val="15000"/>
                  <a:satMod val="350000"/>
                </a:schemeClr>
              </a:gs>
            </a:gsLst>
            <a:lin ang="2700000" scaled="1"/>
          </a:gradFill>
          <a:ln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en-US" sz="2900" cap="small" dirty="0" smtClean="0">
                <a:solidFill>
                  <a:schemeClr val="tx2"/>
                </a:solidFill>
              </a:rPr>
              <a:t>12-month your usage profile table</a:t>
            </a:r>
            <a:r>
              <a:rPr lang="en-US" sz="2900" dirty="0" smtClean="0">
                <a:solidFill>
                  <a:schemeClr val="tx2"/>
                </a:solidFill>
              </a:rPr>
              <a:t>:</a:t>
            </a:r>
            <a:endParaRPr lang="en-US" sz="2900" dirty="0">
              <a:solidFill>
                <a:schemeClr val="tx2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sz="2300" dirty="0">
                <a:solidFill>
                  <a:schemeClr val="tx2"/>
                </a:solidFill>
              </a:rPr>
              <a:t>Utility </a:t>
            </a:r>
            <a:r>
              <a:rPr lang="en-US" sz="2300" dirty="0" smtClean="0">
                <a:solidFill>
                  <a:schemeClr val="tx2"/>
                </a:solidFill>
              </a:rPr>
              <a:t>consumption</a:t>
            </a:r>
          </a:p>
          <a:p>
            <a:pPr lvl="1">
              <a:buClr>
                <a:schemeClr val="bg1"/>
              </a:buClr>
            </a:pPr>
            <a:r>
              <a:rPr lang="en-US" sz="2300" dirty="0" smtClean="0">
                <a:solidFill>
                  <a:schemeClr val="tx2"/>
                </a:solidFill>
              </a:rPr>
              <a:t>Baseline, including buffers</a:t>
            </a:r>
            <a:endParaRPr lang="en-US" sz="2300" dirty="0">
              <a:solidFill>
                <a:schemeClr val="tx2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sz="2300" dirty="0">
                <a:solidFill>
                  <a:schemeClr val="tx2"/>
                </a:solidFill>
              </a:rPr>
              <a:t>Dollar charges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6201508" y="3989846"/>
            <a:ext cx="2362200" cy="1494692"/>
          </a:xfrm>
          <a:prstGeom prst="rect">
            <a:avLst/>
          </a:prstGeom>
          <a:gradFill>
            <a:gsLst>
              <a:gs pos="56000">
                <a:schemeClr val="accent4"/>
              </a:gs>
              <a:gs pos="1000">
                <a:schemeClr val="accent4">
                  <a:tint val="37000"/>
                  <a:satMod val="300000"/>
                </a:schemeClr>
              </a:gs>
              <a:gs pos="0">
                <a:schemeClr val="accent4">
                  <a:tint val="15000"/>
                  <a:satMod val="350000"/>
                </a:schemeClr>
              </a:gs>
            </a:gsLst>
            <a:lin ang="2700000" scaled="1"/>
          </a:gradFill>
          <a:ln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200" b="1" kern="1200" spc="-7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7472" indent="-347472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 kern="1200" spc="-7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49224" indent="-283464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400" indent="-282575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47763" indent="-233363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»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cap="small" dirty="0" smtClean="0">
                <a:solidFill>
                  <a:srgbClr val="14477E"/>
                </a:solidFill>
              </a:rPr>
              <a:t>12-month graph</a:t>
            </a:r>
            <a:r>
              <a:rPr lang="en-US" sz="2400" dirty="0" smtClean="0">
                <a:solidFill>
                  <a:srgbClr val="14477E"/>
                </a:solidFill>
              </a:rPr>
              <a:t>:</a:t>
            </a:r>
          </a:p>
          <a:p>
            <a:pPr lvl="1" fontAlgn="auto">
              <a:spcAft>
                <a:spcPts val="0"/>
              </a:spcAft>
              <a:buClr>
                <a:prstClr val="white"/>
              </a:buClr>
            </a:pPr>
            <a:r>
              <a:rPr lang="en-US" sz="1900" dirty="0" smtClean="0">
                <a:solidFill>
                  <a:srgbClr val="14477E"/>
                </a:solidFill>
              </a:rPr>
              <a:t>Residence consumption</a:t>
            </a:r>
          </a:p>
          <a:p>
            <a:pPr lvl="1" fontAlgn="auto">
              <a:spcAft>
                <a:spcPts val="0"/>
              </a:spcAft>
              <a:buClr>
                <a:prstClr val="white"/>
              </a:buClr>
            </a:pPr>
            <a:r>
              <a:rPr lang="en-US" sz="1900" dirty="0" smtClean="0">
                <a:solidFill>
                  <a:srgbClr val="14477E"/>
                </a:solidFill>
              </a:rPr>
              <a:t>Like type unit baseline</a:t>
            </a:r>
          </a:p>
          <a:p>
            <a:pPr lvl="1" fontAlgn="auto">
              <a:spcAft>
                <a:spcPts val="0"/>
              </a:spcAft>
              <a:buClr>
                <a:prstClr val="white"/>
              </a:buClr>
            </a:pPr>
            <a:r>
              <a:rPr lang="en-US" sz="1900" dirty="0" smtClean="0">
                <a:solidFill>
                  <a:srgbClr val="14477E"/>
                </a:solidFill>
              </a:rPr>
              <a:t>Normal Usage Buffer  Zone of +/- 10%</a:t>
            </a:r>
            <a:endParaRPr lang="en-US" sz="1900" dirty="0">
              <a:solidFill>
                <a:srgbClr val="14477E"/>
              </a:solidFill>
            </a:endParaRP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152400" y="4267200"/>
            <a:ext cx="2362200" cy="1828800"/>
          </a:xfrm>
          <a:prstGeom prst="rect">
            <a:avLst/>
          </a:prstGeom>
          <a:gradFill>
            <a:gsLst>
              <a:gs pos="56000">
                <a:schemeClr val="accent4"/>
              </a:gs>
              <a:gs pos="1000">
                <a:schemeClr val="accent4">
                  <a:tint val="37000"/>
                  <a:satMod val="300000"/>
                </a:schemeClr>
              </a:gs>
              <a:gs pos="0">
                <a:schemeClr val="accent4">
                  <a:tint val="15000"/>
                  <a:satMod val="350000"/>
                </a:schemeClr>
              </a:gs>
            </a:gsLst>
            <a:lin ang="2700000" scaled="1"/>
          </a:gradFill>
          <a:ln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200" b="1" kern="1200" spc="-7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7472" indent="-347472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 kern="1200" spc="-7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49224" indent="-283464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400" indent="-282575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47763" indent="-233363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»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cap="small" dirty="0" smtClean="0">
                <a:solidFill>
                  <a:srgbClr val="14477E"/>
                </a:solidFill>
              </a:rPr>
              <a:t>Utility Rate Table</a:t>
            </a:r>
            <a:r>
              <a:rPr lang="en-US" dirty="0" smtClean="0">
                <a:solidFill>
                  <a:srgbClr val="14477E"/>
                </a:solidFill>
              </a:rPr>
              <a:t>:</a:t>
            </a:r>
          </a:p>
          <a:p>
            <a:pPr lvl="1" fontAlgn="auto">
              <a:spcAft>
                <a:spcPts val="0"/>
              </a:spcAft>
              <a:buClr>
                <a:prstClr val="white"/>
              </a:buClr>
            </a:pPr>
            <a:r>
              <a:rPr lang="en-US" sz="1600" dirty="0" smtClean="0">
                <a:solidFill>
                  <a:srgbClr val="14477E"/>
                </a:solidFill>
              </a:rPr>
              <a:t>kWh tier breakdown</a:t>
            </a:r>
          </a:p>
          <a:p>
            <a:pPr lvl="1" fontAlgn="auto">
              <a:spcAft>
                <a:spcPts val="0"/>
              </a:spcAft>
              <a:buClr>
                <a:prstClr val="white"/>
              </a:buClr>
            </a:pPr>
            <a:r>
              <a:rPr lang="en-US" sz="1600" dirty="0" smtClean="0">
                <a:solidFill>
                  <a:srgbClr val="14477E"/>
                </a:solidFill>
              </a:rPr>
              <a:t>Rates per tier</a:t>
            </a:r>
          </a:p>
          <a:p>
            <a:pPr lvl="1" fontAlgn="auto">
              <a:spcAft>
                <a:spcPts val="0"/>
              </a:spcAft>
              <a:buClr>
                <a:prstClr val="white"/>
              </a:buClr>
            </a:pPr>
            <a:r>
              <a:rPr lang="en-US" sz="1600" dirty="0" smtClean="0">
                <a:solidFill>
                  <a:srgbClr val="14477E"/>
                </a:solidFill>
              </a:rPr>
              <a:t>Usage per tier</a:t>
            </a:r>
          </a:p>
          <a:p>
            <a:pPr lvl="1" fontAlgn="auto">
              <a:spcAft>
                <a:spcPts val="0"/>
              </a:spcAft>
              <a:buClr>
                <a:prstClr val="white"/>
              </a:buClr>
            </a:pPr>
            <a:r>
              <a:rPr lang="en-US" sz="1600" dirty="0" smtClean="0">
                <a:solidFill>
                  <a:srgbClr val="14477E"/>
                </a:solidFill>
              </a:rPr>
              <a:t>Sub-totals per tier</a:t>
            </a:r>
          </a:p>
          <a:p>
            <a:pPr lvl="1" fontAlgn="auto">
              <a:spcAft>
                <a:spcPts val="0"/>
              </a:spcAft>
              <a:buClr>
                <a:prstClr val="white"/>
              </a:buClr>
            </a:pPr>
            <a:endParaRPr lang="en-US" sz="1900" dirty="0">
              <a:solidFill>
                <a:srgbClr val="14477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52694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cap="small" spc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Resident Portal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62100"/>
            <a:ext cx="2113280" cy="1676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57300" y="525780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14477E">
                    <a:lumMod val="75000"/>
                  </a:srgbClr>
                </a:solidFill>
                <a:latin typeface="Calibri"/>
              </a:rPr>
              <a:t>Resident Portal address: www.YESLiveGreen.com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304800" y="1143000"/>
            <a:ext cx="8229600" cy="502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200" b="1" kern="1200" spc="-7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7472" indent="-347472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 kern="1200" spc="-7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9224" indent="-283464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82575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7763" indent="-233363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800" dirty="0" smtClean="0">
                <a:solidFill>
                  <a:srgbClr val="14477E"/>
                </a:solidFill>
              </a:rPr>
              <a:t>Secure </a:t>
            </a:r>
            <a:r>
              <a:rPr lang="en-US" sz="2800" dirty="0">
                <a:solidFill>
                  <a:srgbClr val="14477E"/>
                </a:solidFill>
              </a:rPr>
              <a:t>website Featuring:</a:t>
            </a:r>
          </a:p>
          <a:p>
            <a:pPr lvl="1" fontAlgn="auto">
              <a:spcAft>
                <a:spcPts val="0"/>
              </a:spcAft>
              <a:buClr>
                <a:srgbClr val="993333"/>
              </a:buClr>
            </a:pPr>
            <a:r>
              <a:rPr lang="en-US" sz="2500" dirty="0" smtClean="0">
                <a:solidFill>
                  <a:prstClr val="black"/>
                </a:solidFill>
              </a:rPr>
              <a:t>Your </a:t>
            </a:r>
            <a:r>
              <a:rPr lang="en-US" sz="2500" dirty="0">
                <a:solidFill>
                  <a:prstClr val="black"/>
                </a:solidFill>
              </a:rPr>
              <a:t>current and past utility statements</a:t>
            </a:r>
          </a:p>
          <a:p>
            <a:pPr lvl="1" fontAlgn="auto">
              <a:spcAft>
                <a:spcPts val="0"/>
              </a:spcAft>
              <a:buClr>
                <a:srgbClr val="993333"/>
              </a:buClr>
            </a:pPr>
            <a:r>
              <a:rPr lang="en-US" sz="2500" dirty="0">
                <a:solidFill>
                  <a:prstClr val="black"/>
                </a:solidFill>
              </a:rPr>
              <a:t>View current and projected consumption</a:t>
            </a:r>
          </a:p>
          <a:p>
            <a:pPr lvl="1" fontAlgn="auto">
              <a:spcAft>
                <a:spcPts val="0"/>
              </a:spcAft>
              <a:buClr>
                <a:srgbClr val="993333"/>
              </a:buClr>
            </a:pPr>
            <a:r>
              <a:rPr lang="en-US" sz="2500" dirty="0">
                <a:solidFill>
                  <a:prstClr val="black"/>
                </a:solidFill>
              </a:rPr>
              <a:t>Review utility account balance</a:t>
            </a:r>
          </a:p>
          <a:p>
            <a:pPr lvl="1" fontAlgn="auto">
              <a:spcAft>
                <a:spcPts val="0"/>
              </a:spcAft>
              <a:buClr>
                <a:srgbClr val="993333"/>
              </a:buClr>
            </a:pPr>
            <a:r>
              <a:rPr lang="en-US" sz="2500" dirty="0">
                <a:solidFill>
                  <a:prstClr val="black"/>
                </a:solidFill>
              </a:rPr>
              <a:t>Make a payment</a:t>
            </a:r>
          </a:p>
          <a:p>
            <a:pPr lvl="1" fontAlgn="auto">
              <a:spcAft>
                <a:spcPts val="0"/>
              </a:spcAft>
              <a:buClr>
                <a:srgbClr val="993333"/>
              </a:buClr>
            </a:pPr>
            <a:r>
              <a:rPr lang="en-US" sz="2500" dirty="0" smtClean="0">
                <a:solidFill>
                  <a:prstClr val="black"/>
                </a:solidFill>
              </a:rPr>
              <a:t>Conservation tips</a:t>
            </a:r>
            <a:endParaRPr lang="en-US" sz="2500" dirty="0">
              <a:solidFill>
                <a:prstClr val="black"/>
              </a:solidFill>
            </a:endParaRPr>
          </a:p>
          <a:p>
            <a:pPr lvl="1" fontAlgn="auto">
              <a:spcAft>
                <a:spcPts val="0"/>
              </a:spcAft>
              <a:buClr>
                <a:srgbClr val="993333"/>
              </a:buClr>
            </a:pPr>
            <a:r>
              <a:rPr lang="en-US" sz="2500" dirty="0">
                <a:solidFill>
                  <a:prstClr val="black"/>
                </a:solidFill>
              </a:rPr>
              <a:t>FAQ’s on the USMC RECP Program</a:t>
            </a:r>
          </a:p>
          <a:p>
            <a:pPr fontAlgn="auto">
              <a:spcAft>
                <a:spcPts val="0"/>
              </a:spcAft>
              <a:buClr>
                <a:srgbClr val="993333"/>
              </a:buClr>
            </a:pPr>
            <a:endParaRPr lang="en-US" sz="24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0109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cap="small" spc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Resident </a:t>
            </a:r>
            <a:r>
              <a:rPr lang="en-US" sz="2400" cap="small" spc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Portal – login screen</a:t>
            </a:r>
            <a:endParaRPr lang="en-US" sz="2400" cap="small" spc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7300" y="573639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14477E">
                    <a:lumMod val="75000"/>
                  </a:srgbClr>
                </a:solidFill>
                <a:latin typeface="Calibri"/>
              </a:rPr>
              <a:t>Resident Portal address: www.YESLiveGreen.com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304800" y="1143000"/>
            <a:ext cx="8229600" cy="502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200" b="1" kern="1200" spc="-7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7472" indent="-347472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 kern="1200" spc="-7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9224" indent="-283464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82575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7763" indent="-233363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93333"/>
              </a:buClr>
            </a:pPr>
            <a:endParaRPr lang="en-US" sz="2400" b="0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993775"/>
            <a:ext cx="7880350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38344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cap="small" dirty="0" smtClean="0">
                <a:solidFill>
                  <a:schemeClr val="tx2"/>
                </a:solidFill>
              </a:rPr>
              <a:t>Monthly and Projected Usage Graphs</a:t>
            </a:r>
            <a:endParaRPr lang="en-US" sz="2400" cap="small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88" y="838200"/>
            <a:ext cx="5726112" cy="5091113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152400" y="1066800"/>
            <a:ext cx="3048000" cy="5105400"/>
          </a:xfrm>
          <a:gradFill>
            <a:gsLst>
              <a:gs pos="56000">
                <a:schemeClr val="accent4"/>
              </a:gs>
              <a:gs pos="1000">
                <a:schemeClr val="accent4">
                  <a:tint val="37000"/>
                  <a:satMod val="300000"/>
                </a:schemeClr>
              </a:gs>
              <a:gs pos="0">
                <a:schemeClr val="accent4">
                  <a:tint val="15000"/>
                  <a:satMod val="350000"/>
                </a:schemeClr>
              </a:gs>
            </a:gsLst>
            <a:lin ang="2700000" scaled="1"/>
          </a:gradFill>
          <a:ln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buChar char="•"/>
            </a:pPr>
            <a:r>
              <a:rPr lang="en-US" sz="1800" cap="small" dirty="0">
                <a:solidFill>
                  <a:schemeClr val="tx2"/>
                </a:solidFill>
              </a:rPr>
              <a:t>Reviewing past &amp; projected consumption and cost</a:t>
            </a:r>
          </a:p>
          <a:p>
            <a:pPr>
              <a:buChar char="•"/>
            </a:pPr>
            <a:r>
              <a:rPr lang="en-US" sz="1800" cap="small" dirty="0">
                <a:solidFill>
                  <a:schemeClr val="tx2"/>
                </a:solidFill>
              </a:rPr>
              <a:t>Date driven</a:t>
            </a:r>
          </a:p>
          <a:p>
            <a:pPr lvl="1">
              <a:buClr>
                <a:schemeClr val="bg1"/>
              </a:buClr>
            </a:pPr>
            <a:r>
              <a:rPr lang="en-US" sz="1600" dirty="0">
                <a:solidFill>
                  <a:schemeClr val="tx2"/>
                </a:solidFill>
              </a:rPr>
              <a:t>Current date for projected consumption &amp; cost </a:t>
            </a:r>
          </a:p>
          <a:p>
            <a:pPr lvl="1">
              <a:buClr>
                <a:schemeClr val="bg1"/>
              </a:buClr>
            </a:pPr>
            <a:r>
              <a:rPr lang="en-US" sz="1600" dirty="0">
                <a:solidFill>
                  <a:schemeClr val="tx2"/>
                </a:solidFill>
              </a:rPr>
              <a:t>Prior date for historic consumption &amp; cost</a:t>
            </a:r>
          </a:p>
          <a:p>
            <a:pPr lvl="1">
              <a:buClr>
                <a:schemeClr val="bg1"/>
              </a:buClr>
            </a:pPr>
            <a:r>
              <a:rPr lang="en-US" sz="1600" dirty="0">
                <a:solidFill>
                  <a:schemeClr val="tx2"/>
                </a:solidFill>
              </a:rPr>
              <a:t>Red line = baseline to date</a:t>
            </a:r>
          </a:p>
          <a:p>
            <a:pPr lvl="1">
              <a:buClr>
                <a:schemeClr val="bg1"/>
              </a:buClr>
            </a:pPr>
            <a:r>
              <a:rPr lang="en-US" sz="1600" dirty="0">
                <a:solidFill>
                  <a:schemeClr val="tx2"/>
                </a:solidFill>
              </a:rPr>
              <a:t>Blue line = projected baseline </a:t>
            </a:r>
          </a:p>
          <a:p>
            <a:pPr lvl="1">
              <a:buClr>
                <a:schemeClr val="bg1"/>
              </a:buClr>
            </a:pPr>
            <a:r>
              <a:rPr lang="en-US" sz="1600" dirty="0">
                <a:solidFill>
                  <a:schemeClr val="tx2"/>
                </a:solidFill>
              </a:rPr>
              <a:t>Brown line = baseline upper </a:t>
            </a:r>
            <a:r>
              <a:rPr lang="en-US" sz="1600" dirty="0" smtClean="0">
                <a:solidFill>
                  <a:schemeClr val="tx2"/>
                </a:solidFill>
              </a:rPr>
              <a:t>threshold</a:t>
            </a:r>
          </a:p>
          <a:p>
            <a:pPr lvl="1">
              <a:buClr>
                <a:schemeClr val="bg1"/>
              </a:buClr>
            </a:pPr>
            <a:r>
              <a:rPr lang="en-US" sz="1600" dirty="0">
                <a:solidFill>
                  <a:schemeClr val="tx2"/>
                </a:solidFill>
              </a:rPr>
              <a:t>Grey line = baseline lower threshold</a:t>
            </a:r>
          </a:p>
          <a:p>
            <a:pPr lvl="1">
              <a:buClr>
                <a:schemeClr val="bg1"/>
              </a:buClr>
            </a:pPr>
            <a:r>
              <a:rPr lang="en-US" sz="1600" dirty="0" smtClean="0">
                <a:solidFill>
                  <a:schemeClr val="tx2"/>
                </a:solidFill>
              </a:rPr>
              <a:t>Yellow </a:t>
            </a:r>
            <a:r>
              <a:rPr lang="en-US" sz="1600" dirty="0">
                <a:solidFill>
                  <a:schemeClr val="tx2"/>
                </a:solidFill>
              </a:rPr>
              <a:t>line = Your consumption to date</a:t>
            </a:r>
          </a:p>
          <a:p>
            <a:pPr lvl="1">
              <a:buClr>
                <a:schemeClr val="bg1"/>
              </a:buClr>
            </a:pPr>
            <a:r>
              <a:rPr lang="en-US" sz="1600" dirty="0">
                <a:solidFill>
                  <a:schemeClr val="tx2"/>
                </a:solidFill>
              </a:rPr>
              <a:t>Green line = Your projected consumption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930" y="2514600"/>
            <a:ext cx="5697857" cy="360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46277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cap="small" dirty="0" smtClean="0">
                <a:solidFill>
                  <a:schemeClr val="tx2"/>
                </a:solidFill>
              </a:rPr>
              <a:t>YES Energy  Customer Service</a:t>
            </a:r>
          </a:p>
        </p:txBody>
      </p:sp>
      <p:pic>
        <p:nvPicPr>
          <p:cNvPr id="10" name="Picture 9" descr="Customer Service.jpg"/>
          <p:cNvPicPr>
            <a:picLocks noChangeAspect="1"/>
          </p:cNvPicPr>
          <p:nvPr/>
        </p:nvPicPr>
        <p:blipFill>
          <a:blip r:embed="rId2" cstate="print"/>
          <a:srcRect l="35964"/>
          <a:stretch>
            <a:fillRect/>
          </a:stretch>
        </p:blipFill>
        <p:spPr>
          <a:xfrm>
            <a:off x="5029199" y="1676400"/>
            <a:ext cx="3535557" cy="3674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ontent Placeholder 6"/>
          <p:cNvSpPr txBox="1">
            <a:spLocks/>
          </p:cNvSpPr>
          <p:nvPr/>
        </p:nvSpPr>
        <p:spPr>
          <a:xfrm>
            <a:off x="228600" y="922762"/>
            <a:ext cx="4572000" cy="5029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200" b="1" kern="1200" spc="-7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7472" indent="-347472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 kern="1200" spc="-7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9224" indent="-283464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82575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7763" indent="-233363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sz="1800" b="0" dirty="0">
              <a:solidFill>
                <a:srgbClr val="14477E"/>
              </a:solidFill>
            </a:endParaRPr>
          </a:p>
          <a:p>
            <a:pPr marL="342900" indent="-342900" fontAlgn="auto">
              <a:spcAft>
                <a:spcPts val="0"/>
              </a:spcAft>
              <a:buClr>
                <a:srgbClr val="993333"/>
              </a:buClr>
              <a:buFont typeface="Wingdings" pitchFamily="2" charset="2"/>
              <a:buChar char="§"/>
            </a:pPr>
            <a:r>
              <a:rPr lang="en-US" sz="2400" b="0" dirty="0">
                <a:solidFill>
                  <a:prstClr val="black"/>
                </a:solidFill>
              </a:rPr>
              <a:t>24/7 call center</a:t>
            </a:r>
          </a:p>
          <a:p>
            <a:pPr marL="285750" indent="-285750" fontAlgn="auto">
              <a:spcAft>
                <a:spcPts val="0"/>
              </a:spcAft>
              <a:buClr>
                <a:srgbClr val="993333"/>
              </a:buClr>
              <a:buFont typeface="Wingdings" pitchFamily="2" charset="2"/>
              <a:buChar char="§"/>
            </a:pPr>
            <a:r>
              <a:rPr lang="en-US" sz="2400" b="0" dirty="0">
                <a:solidFill>
                  <a:prstClr val="black"/>
                </a:solidFill>
              </a:rPr>
              <a:t>Unique customer service number automatically identifies your </a:t>
            </a:r>
            <a:r>
              <a:rPr lang="en-US" sz="2400" b="0" dirty="0" smtClean="0">
                <a:solidFill>
                  <a:prstClr val="black"/>
                </a:solidFill>
              </a:rPr>
              <a:t>base</a:t>
            </a:r>
            <a:endParaRPr lang="en-US" sz="2400" b="0" dirty="0">
              <a:solidFill>
                <a:prstClr val="black"/>
              </a:solidFill>
            </a:endParaRPr>
          </a:p>
          <a:p>
            <a:pPr marL="285750" indent="-285750" fontAlgn="auto">
              <a:spcAft>
                <a:spcPts val="0"/>
              </a:spcAft>
              <a:buClr>
                <a:srgbClr val="993333"/>
              </a:buClr>
              <a:buFont typeface="Wingdings" pitchFamily="2" charset="2"/>
              <a:buChar char="§"/>
            </a:pPr>
            <a:r>
              <a:rPr lang="en-US" sz="2400" b="0" dirty="0">
                <a:solidFill>
                  <a:prstClr val="black"/>
                </a:solidFill>
              </a:rPr>
              <a:t>Payments can be made over the phone</a:t>
            </a:r>
          </a:p>
          <a:p>
            <a:pPr marL="285750" indent="-285750" fontAlgn="auto">
              <a:spcAft>
                <a:spcPts val="0"/>
              </a:spcAft>
              <a:buClr>
                <a:srgbClr val="993333"/>
              </a:buClr>
              <a:buFont typeface="Wingdings" pitchFamily="2" charset="2"/>
              <a:buChar char="§"/>
            </a:pPr>
            <a:r>
              <a:rPr lang="en-US" sz="2400" b="0" dirty="0">
                <a:solidFill>
                  <a:prstClr val="black"/>
                </a:solidFill>
              </a:rPr>
              <a:t>Portal log in assistance if you need to reset your </a:t>
            </a:r>
            <a:r>
              <a:rPr lang="en-US" sz="2400" b="0" dirty="0" smtClean="0">
                <a:solidFill>
                  <a:prstClr val="black"/>
                </a:solidFill>
              </a:rPr>
              <a:t>password</a:t>
            </a:r>
          </a:p>
          <a:p>
            <a:pPr marL="285750" indent="-285750" fontAlgn="auto">
              <a:spcAft>
                <a:spcPts val="0"/>
              </a:spcAft>
              <a:buClr>
                <a:srgbClr val="993333"/>
              </a:buClr>
              <a:buFont typeface="Wingdings" pitchFamily="2" charset="2"/>
              <a:buChar char="§"/>
            </a:pPr>
            <a:r>
              <a:rPr lang="en-US" sz="2400" b="0" dirty="0" smtClean="0">
                <a:solidFill>
                  <a:prstClr val="black"/>
                </a:solidFill>
              </a:rPr>
              <a:t>Billing questions</a:t>
            </a:r>
            <a:endParaRPr lang="en-US" sz="2400" b="0" dirty="0">
              <a:solidFill>
                <a:prstClr val="black"/>
              </a:solidFill>
            </a:endParaRPr>
          </a:p>
          <a:p>
            <a:pPr marL="285750" indent="-285750" fontAlgn="auto">
              <a:spcAft>
                <a:spcPts val="0"/>
              </a:spcAft>
              <a:buClr>
                <a:srgbClr val="993333"/>
              </a:buClr>
              <a:buFont typeface="Wingdings" pitchFamily="2" charset="2"/>
              <a:buChar char="§"/>
            </a:pPr>
            <a:r>
              <a:rPr lang="en-US" sz="2400" b="0" dirty="0">
                <a:solidFill>
                  <a:prstClr val="black"/>
                </a:solidFill>
              </a:rPr>
              <a:t>English and Spanish greeting options</a:t>
            </a:r>
          </a:p>
          <a:p>
            <a:pPr marL="285750" indent="-285750" fontAlgn="auto">
              <a:spcAft>
                <a:spcPts val="0"/>
              </a:spcAft>
              <a:buClr>
                <a:srgbClr val="993333"/>
              </a:buClr>
              <a:buFont typeface="Wingdings" pitchFamily="2" charset="2"/>
              <a:buChar char="§"/>
            </a:pPr>
            <a:r>
              <a:rPr lang="en-US" sz="2400" b="0" dirty="0">
                <a:solidFill>
                  <a:prstClr val="black"/>
                </a:solidFill>
              </a:rPr>
              <a:t>English and Spanish speaking representatives</a:t>
            </a:r>
          </a:p>
          <a:p>
            <a:pPr lvl="1" fontAlgn="auto">
              <a:spcAft>
                <a:spcPts val="0"/>
              </a:spcAft>
              <a:buClr>
                <a:srgbClr val="993333"/>
              </a:buClr>
            </a:pPr>
            <a:endParaRPr lang="en-US" sz="2500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buClr>
                <a:srgbClr val="993333"/>
              </a:buClr>
            </a:pPr>
            <a:endParaRPr lang="en-US" sz="2400" b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417513"/>
            <a:ext cx="8229600" cy="1000125"/>
          </a:xfrm>
        </p:spPr>
        <p:txBody>
          <a:bodyPr anchor="t"/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Background</a:t>
            </a:r>
            <a:endParaRPr lang="en-US" sz="3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76263" y="1557338"/>
            <a:ext cx="7878762" cy="35147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cs typeface="Arial" pitchFamily="34" charset="0"/>
              </a:rPr>
              <a:t>Office of the Secretary of Defense Memorandum of 8 September 1998 set policy for the payment of utilities in Public Private Venture (PPV) family housing.                </a:t>
            </a:r>
            <a:endParaRPr lang="en-US" sz="2800" kern="0" dirty="0">
              <a:cs typeface="Arial" pitchFamily="34" charset="0"/>
            </a:endParaRPr>
          </a:p>
          <a:p>
            <a:pPr marL="631825" lvl="1" indent="-233363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dirty="0">
                <a:cs typeface="Arial" pitchFamily="34" charset="0"/>
              </a:rPr>
              <a:t>Allows payment by resident for excess utilities utilization</a:t>
            </a:r>
            <a:endParaRPr lang="en-US" sz="2400" kern="0" dirty="0">
              <a:cs typeface="Arial" pitchFamily="34" charset="0"/>
            </a:endParaRPr>
          </a:p>
          <a:p>
            <a:pPr marL="631825" lvl="1" indent="-233363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dirty="0">
                <a:cs typeface="Arial" pitchFamily="34" charset="0"/>
              </a:rPr>
              <a:t>PPV operating agreement includes this provision </a:t>
            </a:r>
          </a:p>
          <a:p>
            <a:pPr marL="631825" lvl="1" indent="-233363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dirty="0">
                <a:latin typeface="Arial" charset="0"/>
                <a:cs typeface="Arial" charset="0"/>
              </a:rPr>
              <a:t>Army started in 2003; Air Force in 2006</a:t>
            </a:r>
            <a:endParaRPr lang="en-US" sz="2400" dirty="0">
              <a:cs typeface="Arial" pitchFamily="34" charset="0"/>
            </a:endParaRPr>
          </a:p>
        </p:txBody>
      </p:sp>
      <p:pic>
        <p:nvPicPr>
          <p:cNvPr id="26628" name="Picture 2" descr="http://www.barrettresourcegroup.com/images/CPEN%20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0175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0" descr="http://t1.gstatic.com/images?q=tbn:ANd9GcQolXWgjcnzvLoJJQUSc0pLn_I4bu_0Nrv4hLhehkM1LJLJGvYdKEXzM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152400"/>
            <a:ext cx="111442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Slide Number Placeholder 12"/>
          <p:cNvSpPr>
            <a:spLocks noGrp="1"/>
          </p:cNvSpPr>
          <p:nvPr>
            <p:ph type="sldNum" sz="quarter" idx="11"/>
          </p:nvPr>
        </p:nvSpPr>
        <p:spPr bwMode="auto">
          <a:xfrm>
            <a:off x="8610600" y="6492875"/>
            <a:ext cx="5334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25D8FABB-8204-48E0-B030-6D8FABB43838}" type="slidenum">
              <a:rPr lang="en-US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cap="small" dirty="0" smtClean="0">
                <a:solidFill>
                  <a:schemeClr val="tx2"/>
                </a:solidFill>
              </a:rPr>
              <a:t>Points </a:t>
            </a:r>
            <a:r>
              <a:rPr lang="en-US" sz="2400" cap="small" dirty="0">
                <a:solidFill>
                  <a:schemeClr val="tx2"/>
                </a:solidFill>
              </a:rPr>
              <a:t>of Contact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8150" y="1219200"/>
            <a:ext cx="8229600" cy="502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200" b="1" kern="1200" spc="-7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7472" indent="-347472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 kern="1200" spc="-7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9224" indent="-283464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82575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7763" indent="-233363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rgbClr val="14477E"/>
                </a:solidFill>
              </a:rPr>
              <a:t>For billing questions, please contact  YES Energy at:</a:t>
            </a: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rgbClr val="14477E"/>
                </a:solidFill>
              </a:rPr>
              <a:t>(855) 808-9123 or </a:t>
            </a:r>
            <a:r>
              <a:rPr lang="en-US" dirty="0">
                <a:solidFill>
                  <a:srgbClr val="14477E"/>
                </a:solidFill>
              </a:rPr>
              <a:t>yescs@yesenergymgmt.com</a:t>
            </a:r>
          </a:p>
        </p:txBody>
      </p:sp>
    </p:spTree>
    <p:extLst>
      <p:ext uri="{BB962C8B-B14F-4D97-AF65-F5344CB8AC3E}">
        <p14:creationId xmlns="" xmlns:p14="http://schemas.microsoft.com/office/powerpoint/2010/main" val="1961399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600" dirty="0" smtClean="0"/>
              <a:t>Useful Links and Information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000" kern="0" dirty="0" smtClean="0"/>
              <a:t>2013 Basic Allowance for Housing Component Breakdown:</a:t>
            </a:r>
          </a:p>
          <a:p>
            <a:pPr marL="742950" lvl="2" indent="-342900"/>
            <a:r>
              <a:rPr lang="en-US" sz="1600" kern="0" dirty="0" smtClean="0">
                <a:hlinkClick r:id="rId2"/>
              </a:rPr>
              <a:t>http://www.defensetravel.dod.mil/Docs/perdiem/browse/Allowances/BAH/Component_Breakdown/2013-BAH-Rate-Component-Breakdown.pdf</a:t>
            </a:r>
            <a:endParaRPr lang="en-US" sz="1600" kern="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2000" kern="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kern="0" dirty="0" smtClean="0"/>
              <a:t>MCB CAMPEN Family Housing RECP Information Site</a:t>
            </a:r>
            <a:endParaRPr lang="en-US" sz="2000" kern="0" dirty="0" smtClean="0">
              <a:hlinkClick r:id="rId3"/>
            </a:endParaRPr>
          </a:p>
          <a:p>
            <a:pPr marL="800100" lvl="3" indent="-342900">
              <a:buFont typeface="Arial" pitchFamily="34" charset="0"/>
              <a:buChar char="•"/>
            </a:pPr>
            <a:r>
              <a:rPr lang="en-US" sz="1600" kern="0" dirty="0" smtClean="0">
                <a:hlinkClick r:id="rId3"/>
              </a:rPr>
              <a:t>http://www.pendleton.marines.mil/Family/FamilyHousing/ResidentEnergyConservationProgram.aspx</a:t>
            </a:r>
            <a:r>
              <a:rPr lang="en-US" sz="1600" kern="0" dirty="0" smtClean="0"/>
              <a:t>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/>
              <a:t>PAO published articles and information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kern="0" dirty="0" smtClean="0">
                <a:hlinkClick r:id="rId3"/>
              </a:rPr>
              <a:t>http://www.pendleton.marines.mil/Family/FamilyHousing/ResidentEnergyConservationProgram.aspx</a:t>
            </a:r>
            <a:r>
              <a:rPr lang="en-US" sz="1600" kern="0" dirty="0" smtClean="0"/>
              <a:t> </a:t>
            </a:r>
          </a:p>
          <a:p>
            <a:endParaRPr lang="en-US" sz="2000" dirty="0" smtClean="0">
              <a:solidFill>
                <a:srgbClr val="14477E">
                  <a:lumMod val="75000"/>
                </a:srgbClr>
              </a:solidFill>
            </a:endParaRPr>
          </a:p>
          <a:p>
            <a:r>
              <a:rPr lang="en-US" sz="2000" dirty="0" smtClean="0">
                <a:solidFill>
                  <a:srgbClr val="14477E">
                    <a:lumMod val="75000"/>
                  </a:srgbClr>
                </a:solidFill>
              </a:rPr>
              <a:t>YES Resident Portal address: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14477E">
                    <a:lumMod val="75000"/>
                  </a:srgbClr>
                </a:solidFill>
                <a:hlinkClick r:id="rId4"/>
              </a:rPr>
              <a:t>www.YESLiveGreen.com</a:t>
            </a:r>
            <a:endParaRPr lang="en-US" sz="1600" dirty="0" smtClean="0">
              <a:solidFill>
                <a:srgbClr val="14477E">
                  <a:lumMod val="75000"/>
                </a:srgb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14477E"/>
                </a:solidFill>
              </a:rPr>
              <a:t>(855) 808-9123 or </a:t>
            </a:r>
            <a:r>
              <a:rPr lang="en-US" sz="1600" dirty="0" smtClean="0">
                <a:solidFill>
                  <a:srgbClr val="14477E"/>
                </a:solidFill>
                <a:hlinkClick r:id="rId5"/>
              </a:rPr>
              <a:t>yescs@yesenergymgmt.com</a:t>
            </a:r>
            <a:endParaRPr lang="en-US" sz="1600" dirty="0" smtClean="0">
              <a:solidFill>
                <a:srgbClr val="14477E"/>
              </a:solidFill>
            </a:endParaRPr>
          </a:p>
          <a:p>
            <a:endParaRPr lang="en-US" sz="2000" dirty="0" smtClean="0"/>
          </a:p>
          <a:p>
            <a:r>
              <a:rPr lang="en-US" sz="2000" dirty="0" smtClean="0"/>
              <a:t>Lincoln Military Housing: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hlinkClick r:id="rId6"/>
              </a:rPr>
              <a:t>http://www.lincolnmilitary.com/camppendleton/</a:t>
            </a:r>
            <a:endParaRPr lang="en-US" sz="1600" dirty="0" smtClean="0"/>
          </a:p>
          <a:p>
            <a:pPr lvl="1">
              <a:buNone/>
            </a:pP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USMC Expeditionary Energy Strategy  Implementation Planning Guidanc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962400"/>
            <a:ext cx="1828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457200" y="417513"/>
            <a:ext cx="8229600" cy="1000125"/>
          </a:xfrm>
        </p:spPr>
        <p:txBody>
          <a:bodyPr anchor="t"/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Background</a:t>
            </a:r>
            <a:endParaRPr lang="en-US" sz="3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00063" y="1371600"/>
            <a:ext cx="8034337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cs typeface="Arial" pitchFamily="34" charset="0"/>
              </a:rPr>
              <a:t>HQMC approved implementation of the Resident Energy Conservation Program (RECP) at all PPV Projects - January 2012 </a:t>
            </a:r>
            <a:endParaRPr lang="en-US" sz="2400" b="1" dirty="0">
              <a:latin typeface="Arial" charset="0"/>
              <a:cs typeface="Arial" charset="0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Arial" charset="0"/>
              </a:rPr>
              <a:t>RECP goals are consistent with </a:t>
            </a:r>
            <a:r>
              <a:rPr lang="en-US" sz="2000" dirty="0" smtClean="0">
                <a:latin typeface="Arial" charset="0"/>
              </a:rPr>
              <a:t>DoD, </a:t>
            </a:r>
            <a:r>
              <a:rPr lang="en-US" sz="2000" dirty="0">
                <a:latin typeface="Arial" charset="0"/>
              </a:rPr>
              <a:t>DoN </a:t>
            </a:r>
            <a:r>
              <a:rPr lang="en-US" sz="2000" dirty="0" smtClean="0">
                <a:latin typeface="Arial" charset="0"/>
              </a:rPr>
              <a:t>and USMC conservation principles </a:t>
            </a:r>
            <a:endParaRPr lang="en-US" sz="2000" dirty="0">
              <a:latin typeface="Arial" charset="0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RECP </a:t>
            </a:r>
            <a:r>
              <a:rPr lang="en-US" sz="2000" dirty="0">
                <a:latin typeface="Arial" charset="0"/>
                <a:cs typeface="Arial" charset="0"/>
              </a:rPr>
              <a:t>Pilot Program has been running since Sep 2010</a:t>
            </a:r>
            <a:endParaRPr lang="en-US" sz="2000" kern="0" dirty="0">
              <a:cs typeface="Arial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Arial" charset="0"/>
                <a:cs typeface="Arial" charset="0"/>
              </a:rPr>
              <a:t>Navy conducted parallel pilot program in Hawaii 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Arial" charset="0"/>
                <a:cs typeface="Arial" charset="0"/>
              </a:rPr>
              <a:t>Concept was proven and refined</a:t>
            </a:r>
            <a:r>
              <a:rPr lang="en-US" sz="2000" kern="0" dirty="0">
                <a:cs typeface="Arial" pitchFamily="34" charset="0"/>
              </a:rPr>
              <a:t>  </a:t>
            </a:r>
          </a:p>
        </p:txBody>
      </p:sp>
      <p:pic>
        <p:nvPicPr>
          <p:cNvPr id="27653" name="Picture 2" descr="http://www.barrettresourcegroup.com/images/CPEN%20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0175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0" descr="http://t1.gstatic.com/images?q=tbn:ANd9GcQolXWgjcnzvLoJJQUSc0pLn_I4bu_0Nrv4hLhehkM1LJLJGvYdKEXzM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152400"/>
            <a:ext cx="111442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Slide Number Placeholder 12"/>
          <p:cNvSpPr>
            <a:spLocks noGrp="1"/>
          </p:cNvSpPr>
          <p:nvPr>
            <p:ph type="sldNum" sz="quarter" idx="11"/>
          </p:nvPr>
        </p:nvSpPr>
        <p:spPr bwMode="auto">
          <a:xfrm>
            <a:off x="8610600" y="6492875"/>
            <a:ext cx="5334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7DCB0C3-2299-486A-885C-FF4CA4DC118A}" type="slidenum">
              <a:rPr lang="en-US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417513"/>
            <a:ext cx="8229600" cy="1000125"/>
          </a:xfrm>
        </p:spPr>
        <p:txBody>
          <a:bodyPr anchor="t"/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Background</a:t>
            </a:r>
            <a:endParaRPr lang="en-US" sz="3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76263" y="1557338"/>
            <a:ext cx="7878762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spc="50" dirty="0">
                <a:ln w="11430"/>
                <a:cs typeface="Arial" pitchFamily="34" charset="0"/>
              </a:rPr>
              <a:t>Pilot Program approved by Commandant in 2010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spc="50" dirty="0">
                <a:ln w="11430"/>
                <a:cs typeface="Arial" pitchFamily="34" charset="0"/>
              </a:rPr>
              <a:t>Conducted at MCB Hawaii, MCRD Parris Island, and MCAS Beaufort from Sep 2010 to date 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spc="50" dirty="0" smtClean="0">
                <a:ln w="11430"/>
                <a:cs typeface="Arial" pitchFamily="34" charset="0"/>
              </a:rPr>
              <a:t>Mock </a:t>
            </a:r>
            <a:r>
              <a:rPr lang="en-US" sz="2000" spc="50" dirty="0">
                <a:ln w="11430"/>
                <a:cs typeface="Arial" pitchFamily="34" charset="0"/>
              </a:rPr>
              <a:t>Billing Sep - Dec 2010 and Live Billing began in Jan 2011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spc="50" dirty="0">
                <a:ln w="11430"/>
                <a:cs typeface="Arial" pitchFamily="34" charset="0"/>
              </a:rPr>
              <a:t>Electric Use &amp; Costs dropped about 9%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Arial" charset="0"/>
              </a:rPr>
              <a:t>No Impact on Resident Satisfaction and Occupancy 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spc="50" dirty="0">
                <a:ln w="11430"/>
                <a:cs typeface="Arial" pitchFamily="34" charset="0"/>
              </a:rPr>
              <a:t>RECP Concept was Proven </a:t>
            </a:r>
            <a:r>
              <a:rPr lang="en-US" sz="2000" spc="50" dirty="0" smtClean="0">
                <a:ln w="11430"/>
                <a:cs typeface="Arial" pitchFamily="34" charset="0"/>
              </a:rPr>
              <a:t>Successful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spc="50" dirty="0" smtClean="0">
                <a:ln w="11430"/>
                <a:latin typeface="Arial" charset="0"/>
                <a:cs typeface="Arial" pitchFamily="34" charset="0"/>
              </a:rPr>
              <a:t>Lessons Learned applied moving forward</a:t>
            </a:r>
            <a:endParaRPr lang="en-US" sz="2000" spc="50" dirty="0">
              <a:ln w="11430"/>
              <a:cs typeface="Arial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defRPr/>
            </a:pPr>
            <a:endParaRPr lang="en-US" sz="2000" kern="0" dirty="0">
              <a:cs typeface="Arial" pitchFamily="34" charset="0"/>
            </a:endParaRPr>
          </a:p>
        </p:txBody>
      </p:sp>
      <p:pic>
        <p:nvPicPr>
          <p:cNvPr id="28676" name="Picture 2" descr="http://www.barrettresourcegroup.com/images/CPEN%20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0175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0" descr="http://t1.gstatic.com/images?q=tbn:ANd9GcQolXWgjcnzvLoJJQUSc0pLn_I4bu_0Nrv4hLhehkM1LJLJGvYdKEXzM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152400"/>
            <a:ext cx="111442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Slide Number Placeholder 12"/>
          <p:cNvSpPr>
            <a:spLocks noGrp="1"/>
          </p:cNvSpPr>
          <p:nvPr>
            <p:ph type="sldNum" sz="quarter" idx="11"/>
          </p:nvPr>
        </p:nvSpPr>
        <p:spPr bwMode="auto">
          <a:xfrm>
            <a:off x="8610600" y="6492875"/>
            <a:ext cx="5334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B56D6470-27A2-4FE4-9D9A-44295C4A8AB5}" type="slidenum">
              <a:rPr lang="en-US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066800" y="171450"/>
            <a:ext cx="6934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latin typeface="Calibri" pitchFamily="34" charset="0"/>
              </a:rPr>
              <a:t>  </a:t>
            </a:r>
            <a:r>
              <a:rPr lang="en-US" sz="3600" dirty="0">
                <a:cs typeface="Arial" pitchFamily="34" charset="0"/>
              </a:rPr>
              <a:t>Resident Energy Conservation </a:t>
            </a:r>
          </a:p>
          <a:p>
            <a:pPr algn="ctr"/>
            <a:r>
              <a:rPr lang="en-US" sz="3600" dirty="0">
                <a:cs typeface="Arial" pitchFamily="34" charset="0"/>
              </a:rPr>
              <a:t>Program (RECP) 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1524000"/>
            <a:ext cx="7924800" cy="410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charset="0"/>
                <a:cs typeface="Arial" charset="0"/>
              </a:rPr>
              <a:t>RECP reduces electric costs, and saves funds for sustainment and improvements.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cs typeface="Arial" pitchFamily="34" charset="0"/>
              </a:rPr>
              <a:t>Cost savings generated by RECP will be used to improve homes, playgrounds, community centers, and quality of life </a:t>
            </a:r>
            <a:endParaRPr lang="en-US" sz="2000" dirty="0">
              <a:latin typeface="Arial" charset="0"/>
              <a:cs typeface="Arial" charset="0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Arial" charset="0"/>
                <a:cs typeface="Arial" charset="0"/>
              </a:rPr>
              <a:t>Helps protect our $2B investment in new housing and communities</a:t>
            </a:r>
          </a:p>
          <a:p>
            <a:pPr marL="3429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Arial" charset="0"/>
                <a:cs typeface="Arial" charset="0"/>
              </a:rPr>
              <a:t>Basic Allowance for Housing (BAH) is only expected to cover “normal” utilities use/costs, not excess.</a:t>
            </a:r>
          </a:p>
          <a:p>
            <a:pPr marL="631825" lvl="1" indent="-233363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kern="0" dirty="0"/>
              <a:t> </a:t>
            </a:r>
            <a:r>
              <a:rPr lang="en-US" sz="2000" dirty="0">
                <a:cs typeface="Arial" pitchFamily="34" charset="0"/>
              </a:rPr>
              <a:t>Military Housing has traditionally used excess utilities</a:t>
            </a:r>
          </a:p>
          <a:p>
            <a:pPr marL="631825" lvl="1" indent="-233363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kern="0" dirty="0"/>
              <a:t> </a:t>
            </a:r>
            <a:r>
              <a:rPr lang="en-US" sz="2000" dirty="0">
                <a:cs typeface="Arial" pitchFamily="34" charset="0"/>
              </a:rPr>
              <a:t>Most Families live off base and pay full </a:t>
            </a:r>
            <a:r>
              <a:rPr lang="en-US" sz="2000" dirty="0" smtClean="0">
                <a:cs typeface="Arial" pitchFamily="34" charset="0"/>
              </a:rPr>
              <a:t>utilities</a:t>
            </a:r>
          </a:p>
          <a:p>
            <a:pPr marL="631825" lvl="1" indent="-233363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kern="0" dirty="0" smtClean="0"/>
              <a:t>12% </a:t>
            </a:r>
            <a:r>
              <a:rPr lang="en-US" sz="2000" kern="0" dirty="0"/>
              <a:t>of Camp Pendleton BAH is </a:t>
            </a:r>
            <a:r>
              <a:rPr lang="en-US" sz="2000" kern="0" dirty="0" smtClean="0"/>
              <a:t>allocated </a:t>
            </a:r>
            <a:r>
              <a:rPr lang="en-US" sz="2000" kern="0" dirty="0"/>
              <a:t>all </a:t>
            </a:r>
            <a:r>
              <a:rPr lang="en-US" sz="2000" kern="0" dirty="0" smtClean="0"/>
              <a:t>utility usage </a:t>
            </a:r>
            <a:endParaRPr lang="en-US" sz="2000" kern="0" dirty="0"/>
          </a:p>
        </p:txBody>
      </p:sp>
      <p:pic>
        <p:nvPicPr>
          <p:cNvPr id="29700" name="Picture 2" descr="http://www.barrettresourcegroup.com/images/CPEN%20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0175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0" descr="http://t1.gstatic.com/images?q=tbn:ANd9GcQolXWgjcnzvLoJJQUSc0pLn_I4bu_0Nrv4hLhehkM1LJLJGvYdKEXzM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152400"/>
            <a:ext cx="111442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Slide Number Placeholder 12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492875"/>
            <a:ext cx="5334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1EFDE9B5-6548-46A6-93F9-087BAA4E81C1}" type="slidenum">
              <a:rPr lang="en-US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571" t="1515" r="-893" b="42424"/>
          <a:stretch>
            <a:fillRect/>
          </a:stretch>
        </p:blipFill>
        <p:spPr bwMode="auto">
          <a:xfrm>
            <a:off x="304801" y="2032525"/>
            <a:ext cx="863491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066800" y="171450"/>
            <a:ext cx="6934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latin typeface="Calibri" pitchFamily="34" charset="0"/>
              </a:rPr>
              <a:t>  </a:t>
            </a:r>
            <a:r>
              <a:rPr lang="en-US" sz="3600" dirty="0">
                <a:cs typeface="Arial" pitchFamily="34" charset="0"/>
              </a:rPr>
              <a:t>Resident Energy Conservation </a:t>
            </a:r>
          </a:p>
          <a:p>
            <a:pPr algn="ctr"/>
            <a:r>
              <a:rPr lang="en-US" sz="3600" dirty="0">
                <a:cs typeface="Arial" pitchFamily="34" charset="0"/>
              </a:rPr>
              <a:t>Program (RECP) </a:t>
            </a:r>
          </a:p>
        </p:txBody>
      </p:sp>
      <p:pic>
        <p:nvPicPr>
          <p:cNvPr id="30724" name="Picture 2" descr="http://www.barrettresourcegroup.com/images/CPEN%20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0175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0" descr="http://t1.gstatic.com/images?q=tbn:ANd9GcQolXWgjcnzvLoJJQUSc0pLn_I4bu_0Nrv4hLhehkM1LJLJGvYdKEXzM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152400"/>
            <a:ext cx="111442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18A33581-B081-477E-9956-8F2CEE6C34AD}" type="slidenum">
              <a:rPr lang="en-US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10200" y="4572000"/>
            <a:ext cx="1447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barrettresourcegroup.com/images/CPEN%20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0175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10" descr="http://t1.gstatic.com/images?q=tbn:ANd9GcQolXWgjcnzvLoJJQUSc0pLn_I4bu_0Nrv4hLhehkM1LJLJGvYdKEXzM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152400"/>
            <a:ext cx="111442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1066800" y="171450"/>
            <a:ext cx="6934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latin typeface="Calibri" pitchFamily="34" charset="0"/>
              </a:rPr>
              <a:t>  </a:t>
            </a:r>
            <a:r>
              <a:rPr lang="en-US" sz="3600" dirty="0">
                <a:cs typeface="Arial" pitchFamily="34" charset="0"/>
              </a:rPr>
              <a:t>Resident Energy Conservation </a:t>
            </a:r>
          </a:p>
          <a:p>
            <a:pPr algn="ctr"/>
            <a:r>
              <a:rPr lang="en-US" sz="3600" dirty="0">
                <a:cs typeface="Arial" pitchFamily="34" charset="0"/>
              </a:rPr>
              <a:t>Program (RECP)</a:t>
            </a:r>
          </a:p>
        </p:txBody>
      </p:sp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590550" y="1752600"/>
            <a:ext cx="79248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cs typeface="Arial" pitchFamily="34" charset="0"/>
              </a:rPr>
              <a:t>RECP will encourage energy conservation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>
                <a:cs typeface="Arial" pitchFamily="34" charset="0"/>
              </a:rPr>
              <a:t>Residents using less energy </a:t>
            </a:r>
            <a:r>
              <a:rPr lang="en-US" sz="2000" u="sng" dirty="0">
                <a:cs typeface="Arial" pitchFamily="34" charset="0"/>
              </a:rPr>
              <a:t>will be rewarded</a:t>
            </a:r>
            <a:r>
              <a:rPr lang="en-US" sz="2000" dirty="0">
                <a:cs typeface="Arial" pitchFamily="34" charset="0"/>
              </a:rPr>
              <a:t> with cash / credit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>
                <a:cs typeface="Arial" pitchFamily="34" charset="0"/>
              </a:rPr>
              <a:t>Residents using more energy will be billed for only the excess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>
                <a:cs typeface="Arial" pitchFamily="34" charset="0"/>
              </a:rPr>
              <a:t>Each Family can influence their own destiny</a:t>
            </a:r>
            <a:endParaRPr lang="en-US" sz="2400" dirty="0">
              <a:cs typeface="Arial" pitchFamily="34" charset="0"/>
            </a:endParaRPr>
          </a:p>
        </p:txBody>
      </p:sp>
      <p:pic>
        <p:nvPicPr>
          <p:cNvPr id="32774" name="Picture 2" descr="http://lincolnmilitary.com/Installations/camp-pendleton-(mcb)/oneill-heights-east/Images/ONeill_Heights_east_hero1%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5925" y="3962400"/>
            <a:ext cx="84232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Slide Number Placeholder 12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492875"/>
            <a:ext cx="5334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5AE66546-88B1-421B-B37D-5EBEA8201C95}" type="slidenum">
              <a:rPr lang="en-US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barrettresourcegroup.com/images/CPEN%20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0175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10" descr="http://t1.gstatic.com/images?q=tbn:ANd9GcQolXWgjcnzvLoJJQUSc0pLn_I4bu_0Nrv4hLhehkM1LJLJGvYdKEXzM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152400"/>
            <a:ext cx="111442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066800" y="152400"/>
            <a:ext cx="6934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latin typeface="Calibri" pitchFamily="34" charset="0"/>
              </a:rPr>
              <a:t>  </a:t>
            </a:r>
            <a:endParaRPr lang="en-US" sz="3600" dirty="0">
              <a:cs typeface="Arial" pitchFamily="34" charset="0"/>
            </a:endParaRPr>
          </a:p>
          <a:p>
            <a:pPr algn="ctr"/>
            <a:endParaRPr lang="en-US" sz="3600" dirty="0">
              <a:latin typeface="Calibri" pitchFamily="34" charset="0"/>
            </a:endParaRPr>
          </a:p>
        </p:txBody>
      </p:sp>
      <p:sp>
        <p:nvSpPr>
          <p:cNvPr id="31749" name="Rectangle 8"/>
          <p:cNvSpPr>
            <a:spLocks noChangeArrowheads="1"/>
          </p:cNvSpPr>
          <p:nvPr/>
        </p:nvSpPr>
        <p:spPr bwMode="auto">
          <a:xfrm>
            <a:off x="0" y="457200"/>
            <a:ext cx="876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 algn="ctr" eaLnBrk="0" hangingPunct="0">
              <a:spcBef>
                <a:spcPct val="20000"/>
              </a:spcBef>
            </a:pPr>
            <a:r>
              <a:rPr lang="en-US" sz="3200" dirty="0"/>
              <a:t>“Cost Savings = Improvements”</a:t>
            </a:r>
          </a:p>
        </p:txBody>
      </p:sp>
      <p:pic>
        <p:nvPicPr>
          <p:cNvPr id="31750" name="Picture 5" descr="Stuart Mesa 01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8862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5" descr="U:\InDesign Templates\Mountain District\Wire Mountain II\Wire Mountain II Exterio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1447800"/>
            <a:ext cx="3810000" cy="2346325"/>
          </a:xfrm>
          <a:prstGeom prst="rect">
            <a:avLst/>
          </a:prstGeom>
          <a:noFill/>
          <a:ln w="228600" cap="sq" cmpd="thickThin">
            <a:noFill/>
            <a:miter lim="800000"/>
            <a:headEnd/>
            <a:tailEnd/>
          </a:ln>
        </p:spPr>
      </p:pic>
      <p:pic>
        <p:nvPicPr>
          <p:cNvPr id="31752" name="Picture 13" descr="C:\Documents and Settings\llewis1\My Documents\My Pictures\South Mesa II\South Mesa II 4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1447800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7" descr="Stuart Mesa 003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3581400"/>
            <a:ext cx="4038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Slide Number Placeholder 12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492875"/>
            <a:ext cx="5334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9954A7DA-E95C-4EC7-B340-491EDAD33478}" type="slidenum">
              <a:rPr lang="en-US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ewTemplate5">
  <a:themeElements>
    <a:clrScheme name="Yardi Power Point">
      <a:dk1>
        <a:sysClr val="windowText" lastClr="000000"/>
      </a:dk1>
      <a:lt1>
        <a:sysClr val="window" lastClr="FFFFFF"/>
      </a:lt1>
      <a:dk2>
        <a:srgbClr val="14477E"/>
      </a:dk2>
      <a:lt2>
        <a:srgbClr val="993333"/>
      </a:lt2>
      <a:accent1>
        <a:srgbClr val="6E893C"/>
      </a:accent1>
      <a:accent2>
        <a:srgbClr val="207296"/>
      </a:accent2>
      <a:accent3>
        <a:srgbClr val="614B7C"/>
      </a:accent3>
      <a:accent4>
        <a:srgbClr val="E19027"/>
      </a:accent4>
      <a:accent5>
        <a:srgbClr val="DFC431"/>
      </a:accent5>
      <a:accent6>
        <a:srgbClr val="E76E3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chemeClr val="tx2"/>
            </a:gs>
            <a:gs pos="50000">
              <a:schemeClr val="tx2">
                <a:lumMod val="20000"/>
                <a:lumOff val="80000"/>
              </a:schemeClr>
            </a:gs>
            <a:gs pos="100000">
              <a:schemeClr val="bg1">
                <a:lumMod val="75000"/>
                <a:tint val="23500"/>
                <a:satMod val="160000"/>
              </a:schemeClr>
            </a:gs>
          </a:gsLst>
          <a:lin ang="2700000" scaled="1"/>
          <a:tileRect/>
        </a:gra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54864" rIns="0" bIns="45720" numCol="1" rtlCol="0" anchor="ctr" anchorCtr="0" compatLnSpc="1">
        <a:prstTxWarp prst="textNoShape">
          <a:avLst/>
        </a:prstTxWarp>
      </a:bodyPr>
      <a:lstStyle>
        <a:defPPr marR="0" algn="ctr" defTabSz="914400" rtl="0" eaLnBrk="1" fontAlgn="base" latinLnBrk="0" hangingPunct="1">
          <a:lnSpc>
            <a:spcPct val="85000"/>
          </a:lnSpc>
          <a:spcBef>
            <a:spcPts val="400"/>
          </a:spcBef>
          <a:spcAft>
            <a:spcPct val="0"/>
          </a:spcAft>
          <a:buClr>
            <a:srgbClr val="003E73"/>
          </a:buClr>
          <a:buSzPct val="75000"/>
          <a:buFont typeface="Wingdings 3" pitchFamily="18" charset="2"/>
          <a:buNone/>
          <a:tabLst/>
          <a:defRPr kumimoji="0" sz="1400" b="1" i="0" u="none" strike="noStrike" cap="none" normalizeH="0" dirty="0" smtClean="0">
            <a:ln>
              <a:noFill/>
            </a:ln>
            <a:effectLst/>
            <a:latin typeface="+mn-lt"/>
            <a:cs typeface="Arial" charset="0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Yardi Power Point">
    <a:dk1>
      <a:sysClr val="windowText" lastClr="000000"/>
    </a:dk1>
    <a:lt1>
      <a:sysClr val="window" lastClr="FFFFFF"/>
    </a:lt1>
    <a:dk2>
      <a:srgbClr val="14477E"/>
    </a:dk2>
    <a:lt2>
      <a:srgbClr val="993333"/>
    </a:lt2>
    <a:accent1>
      <a:srgbClr val="6E893C"/>
    </a:accent1>
    <a:accent2>
      <a:srgbClr val="207296"/>
    </a:accent2>
    <a:accent3>
      <a:srgbClr val="614B7C"/>
    </a:accent3>
    <a:accent4>
      <a:srgbClr val="E19027"/>
    </a:accent4>
    <a:accent5>
      <a:srgbClr val="DFC431"/>
    </a:accent5>
    <a:accent6>
      <a:srgbClr val="E76E34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C64579BA39B54AB5E8EA29AA3F2295" ma:contentTypeVersion="1" ma:contentTypeDescription="Create a new document." ma:contentTypeScope="" ma:versionID="f90b5e2dcd7341e01039e3aa210c0648">
  <xsd:schema xmlns:xsd="http://www.w3.org/2001/XMLSchema" xmlns:p="http://schemas.microsoft.com/office/2006/metadata/properties" targetNamespace="http://schemas.microsoft.com/office/2006/metadata/properties" ma:root="true" ma:fieldsID="7be4ad3c0babfb81b69070bc2b7786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1D5853-7A78-4066-B892-55760682737C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EE1B1E2-2421-49BE-BCDE-B7CD4EEE99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D64973E-868A-4C62-A71C-4255EE3336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3771</TotalTime>
  <Words>1791</Words>
  <Application>Microsoft Office PowerPoint</Application>
  <PresentationFormat>On-screen Show (4:3)</PresentationFormat>
  <Paragraphs>395</Paragraphs>
  <Slides>31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Office Theme</vt:lpstr>
      <vt:lpstr>1_Office Theme</vt:lpstr>
      <vt:lpstr>2_Office Theme</vt:lpstr>
      <vt:lpstr>NewTemplate5</vt:lpstr>
      <vt:lpstr>Worksheet</vt:lpstr>
      <vt:lpstr>Marine Corps Base  Camp Pendleton</vt:lpstr>
      <vt:lpstr>Slide 2</vt:lpstr>
      <vt:lpstr>Background</vt:lpstr>
      <vt:lpstr>Background</vt:lpstr>
      <vt:lpstr>Background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Who is YES Energy Management?</vt:lpstr>
      <vt:lpstr>Who is YES Energy Management?</vt:lpstr>
      <vt:lpstr>YES Energy Military Housing Experience</vt:lpstr>
      <vt:lpstr>Did You Know ???</vt:lpstr>
      <vt:lpstr>YES Energy Advantages</vt:lpstr>
      <vt:lpstr>Statement (front)</vt:lpstr>
      <vt:lpstr>Statement (Graph and usage table in detail)</vt:lpstr>
      <vt:lpstr>Resident Portal</vt:lpstr>
      <vt:lpstr>Resident Portal – login screen</vt:lpstr>
      <vt:lpstr>Monthly and Projected Usage Graphs</vt:lpstr>
      <vt:lpstr>YES Energy  Customer Service</vt:lpstr>
      <vt:lpstr>Points of Contact</vt:lpstr>
      <vt:lpstr>Useful Links and Information</vt:lpstr>
    </vt:vector>
  </TitlesOfParts>
  <Company>NMCI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robert.e.marshall1</dc:creator>
  <cp:lastModifiedBy>sinclair.smith</cp:lastModifiedBy>
  <cp:revision>544</cp:revision>
  <dcterms:created xsi:type="dcterms:W3CDTF">2012-03-26T22:14:12Z</dcterms:created>
  <dcterms:modified xsi:type="dcterms:W3CDTF">2013-08-05T21:43:03Z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0x01010025C64579BA39B54AB5E8EA29AA3F2295</vt:lpwstr>
  </property>
</Properties>
</file>