
<file path=[Content_Types].xml><?xml version="1.0" encoding="utf-8"?>
<Types xmlns="http://schemas.openxmlformats.org/package/2006/content-types">
  <Default Extension="bin" ContentType="audio/unknown"/>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omments/modernComment_167_6D6BCD42.xml" ContentType="application/vnd.ms-powerpoint.comments+xml"/>
  <Override PartName="/ppt/comments/modernComment_168_7E68C332.xml" ContentType="application/vnd.ms-powerpoint.comments+xml"/>
  <Override PartName="/ppt/comments/modernComment_16B_F7B148A5.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58_42CA7DC.xml" ContentType="application/vnd.ms-powerpoint.comments+xml"/>
  <Override PartName="/ppt/notesSlides/notesSlide4.xml" ContentType="application/vnd.openxmlformats-officedocument.presentationml.notesSlide+xml"/>
  <Override PartName="/ppt/comments/modernComment_172_BCD76435.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23_3AE6545F.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18A_CC988FB4.xml" ContentType="application/vnd.ms-powerpoint.comments+xml"/>
  <Override PartName="/ppt/notesSlides/notesSlide21.xml" ContentType="application/vnd.openxmlformats-officedocument.presentationml.notesSlide+xml"/>
  <Override PartName="/ppt/comments/modernComment_126_FD95F575.xml" ContentType="application/vnd.ms-powerpoint.comments+xml"/>
  <Override PartName="/ppt/notesSlides/notesSlide22.xml" ContentType="application/vnd.openxmlformats-officedocument.presentationml.notesSlide+xml"/>
  <Override PartName="/ppt/comments/modernComment_19B_64606CB.xml" ContentType="application/vnd.ms-powerpoint.comments+xml"/>
  <Override PartName="/ppt/comments/modernComment_193_DEBE2FB3.xml" ContentType="application/vnd.ms-powerpoint.comments+xml"/>
  <Override PartName="/ppt/comments/modernComment_195_1BA0D223.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 id="2147483804" r:id="rId5"/>
    <p:sldMasterId id="2147483792" r:id="rId6"/>
    <p:sldMasterId id="2147483780" r:id="rId7"/>
    <p:sldMasterId id="2147483768" r:id="rId8"/>
  </p:sldMasterIdLst>
  <p:notesMasterIdLst>
    <p:notesMasterId r:id="rId109"/>
  </p:notesMasterIdLst>
  <p:handoutMasterIdLst>
    <p:handoutMasterId r:id="rId110"/>
  </p:handoutMasterIdLst>
  <p:sldIdLst>
    <p:sldId id="256" r:id="rId9"/>
    <p:sldId id="371" r:id="rId10"/>
    <p:sldId id="26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22" r:id="rId27"/>
    <p:sldId id="303" r:id="rId28"/>
    <p:sldId id="366" r:id="rId29"/>
    <p:sldId id="367" r:id="rId30"/>
    <p:sldId id="258" r:id="rId31"/>
    <p:sldId id="368" r:id="rId32"/>
    <p:sldId id="279" r:id="rId33"/>
    <p:sldId id="344" r:id="rId34"/>
    <p:sldId id="370" r:id="rId35"/>
    <p:sldId id="369" r:id="rId36"/>
    <p:sldId id="257" r:id="rId37"/>
    <p:sldId id="372" r:id="rId38"/>
    <p:sldId id="373" r:id="rId39"/>
    <p:sldId id="374" r:id="rId40"/>
    <p:sldId id="375" r:id="rId41"/>
    <p:sldId id="376" r:id="rId42"/>
    <p:sldId id="377" r:id="rId43"/>
    <p:sldId id="278" r:id="rId44"/>
    <p:sldId id="378" r:id="rId45"/>
    <p:sldId id="277" r:id="rId46"/>
    <p:sldId id="379" r:id="rId47"/>
    <p:sldId id="380" r:id="rId48"/>
    <p:sldId id="381" r:id="rId49"/>
    <p:sldId id="326" r:id="rId50"/>
    <p:sldId id="285" r:id="rId51"/>
    <p:sldId id="281" r:id="rId52"/>
    <p:sldId id="287" r:id="rId53"/>
    <p:sldId id="382" r:id="rId54"/>
    <p:sldId id="383" r:id="rId55"/>
    <p:sldId id="288" r:id="rId56"/>
    <p:sldId id="328" r:id="rId57"/>
    <p:sldId id="384" r:id="rId58"/>
    <p:sldId id="385" r:id="rId59"/>
    <p:sldId id="297" r:id="rId60"/>
    <p:sldId id="291" r:id="rId61"/>
    <p:sldId id="290" r:id="rId62"/>
    <p:sldId id="386" r:id="rId63"/>
    <p:sldId id="332" r:id="rId64"/>
    <p:sldId id="298" r:id="rId65"/>
    <p:sldId id="387" r:id="rId66"/>
    <p:sldId id="388" r:id="rId67"/>
    <p:sldId id="300" r:id="rId68"/>
    <p:sldId id="336" r:id="rId69"/>
    <p:sldId id="338" r:id="rId70"/>
    <p:sldId id="312" r:id="rId71"/>
    <p:sldId id="389" r:id="rId72"/>
    <p:sldId id="316" r:id="rId73"/>
    <p:sldId id="313" r:id="rId74"/>
    <p:sldId id="314" r:id="rId75"/>
    <p:sldId id="391" r:id="rId76"/>
    <p:sldId id="392" r:id="rId77"/>
    <p:sldId id="393" r:id="rId78"/>
    <p:sldId id="304" r:id="rId79"/>
    <p:sldId id="394" r:id="rId80"/>
    <p:sldId id="395" r:id="rId81"/>
    <p:sldId id="396" r:id="rId82"/>
    <p:sldId id="397" r:id="rId83"/>
    <p:sldId id="398" r:id="rId84"/>
    <p:sldId id="399" r:id="rId85"/>
    <p:sldId id="400" r:id="rId86"/>
    <p:sldId id="401" r:id="rId87"/>
    <p:sldId id="294" r:id="rId88"/>
    <p:sldId id="411" r:id="rId89"/>
    <p:sldId id="402" r:id="rId90"/>
    <p:sldId id="403" r:id="rId91"/>
    <p:sldId id="404" r:id="rId92"/>
    <p:sldId id="405" r:id="rId93"/>
    <p:sldId id="406" r:id="rId94"/>
    <p:sldId id="407" r:id="rId95"/>
    <p:sldId id="289" r:id="rId96"/>
    <p:sldId id="408" r:id="rId97"/>
    <p:sldId id="296" r:id="rId98"/>
    <p:sldId id="311" r:id="rId99"/>
    <p:sldId id="339" r:id="rId100"/>
    <p:sldId id="410" r:id="rId101"/>
    <p:sldId id="305" r:id="rId102"/>
    <p:sldId id="306" r:id="rId103"/>
    <p:sldId id="409" r:id="rId104"/>
    <p:sldId id="307" r:id="rId105"/>
    <p:sldId id="350" r:id="rId106"/>
    <p:sldId id="349" r:id="rId107"/>
    <p:sldId id="309" r:id="rId10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94AEFE0-4C5E-7362-819C-33049655C521}" name="Heltebran CWO4 Christopher L" initials="HL" userId="S::christopher.heltebra@usmc.mil::69b3442d-752b-4893-bb61-8ed9701428d1" providerId="AD"/>
  <p188:author id="{C62357FD-6F4A-E8D7-4B62-9CDA7065D08C}" name="Soto Otero SSgt Gloria A" initials="SOSGA" userId="S::gloria.sotootero@usmc.mil::1298bb52-6013-4361-80f5-d03e9792b17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068" y="108"/>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viewProps" Target="viewProps.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theme" Target="theme/theme1.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tableStyles" Target="tableStyle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notesMaster" Target="notesMasters/notesMaster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handoutMaster" Target="handoutMasters/handoutMaster1.xml"/><Relationship Id="rId115" Type="http://schemas.microsoft.com/office/2016/11/relationships/changesInfo" Target="changesInfos/changesInfo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microsoft.com/office/2018/10/relationships/authors" Target="author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ck CWO3 Jennifer Lynn" userId="60bfbadf-6727-4ecd-b16b-15e441280208" providerId="ADAL" clId="{86D00DA2-8D10-45DA-95E7-10D673B415AD}"/>
    <pc:docChg chg="undo custSel modSld">
      <pc:chgData name="Bock CWO3 Jennifer Lynn" userId="60bfbadf-6727-4ecd-b16b-15e441280208" providerId="ADAL" clId="{86D00DA2-8D10-45DA-95E7-10D673B415AD}" dt="2024-04-08T21:15:04.116" v="14" actId="20577"/>
      <pc:docMkLst>
        <pc:docMk/>
      </pc:docMkLst>
      <pc:sldChg chg="modSp mod">
        <pc:chgData name="Bock CWO3 Jennifer Lynn" userId="60bfbadf-6727-4ecd-b16b-15e441280208" providerId="ADAL" clId="{86D00DA2-8D10-45DA-95E7-10D673B415AD}" dt="2024-04-08T21:13:52.061" v="1" actId="1076"/>
        <pc:sldMkLst>
          <pc:docMk/>
          <pc:sldMk cId="1731472787" sldId="256"/>
        </pc:sldMkLst>
        <pc:picChg chg="mod">
          <ac:chgData name="Bock CWO3 Jennifer Lynn" userId="60bfbadf-6727-4ecd-b16b-15e441280208" providerId="ADAL" clId="{86D00DA2-8D10-45DA-95E7-10D673B415AD}" dt="2024-04-08T21:13:52.061" v="1" actId="1076"/>
          <ac:picMkLst>
            <pc:docMk/>
            <pc:sldMk cId="1731472787" sldId="256"/>
            <ac:picMk id="4" creationId="{65818430-AE26-E2A1-F8C0-28017F1A7B47}"/>
          </ac:picMkLst>
        </pc:picChg>
      </pc:sldChg>
      <pc:sldChg chg="modSp mod">
        <pc:chgData name="Bock CWO3 Jennifer Lynn" userId="60bfbadf-6727-4ecd-b16b-15e441280208" providerId="ADAL" clId="{86D00DA2-8D10-45DA-95E7-10D673B415AD}" dt="2024-04-08T21:14:20" v="12" actId="20577"/>
        <pc:sldMkLst>
          <pc:docMk/>
          <pc:sldMk cId="2680685313" sldId="351"/>
        </pc:sldMkLst>
        <pc:spChg chg="mod">
          <ac:chgData name="Bock CWO3 Jennifer Lynn" userId="60bfbadf-6727-4ecd-b16b-15e441280208" providerId="ADAL" clId="{86D00DA2-8D10-45DA-95E7-10D673B415AD}" dt="2024-04-08T21:14:20" v="12" actId="20577"/>
          <ac:spMkLst>
            <pc:docMk/>
            <pc:sldMk cId="2680685313" sldId="351"/>
            <ac:spMk id="3" creationId="{00000000-0000-0000-0000-000000000000}"/>
          </ac:spMkLst>
        </pc:spChg>
      </pc:sldChg>
      <pc:sldChg chg="modSp mod">
        <pc:chgData name="Bock CWO3 Jennifer Lynn" userId="60bfbadf-6727-4ecd-b16b-15e441280208" providerId="ADAL" clId="{86D00DA2-8D10-45DA-95E7-10D673B415AD}" dt="2024-04-08T21:15:04.116" v="14" actId="20577"/>
        <pc:sldMkLst>
          <pc:docMk/>
          <pc:sldMk cId="3708358775" sldId="354"/>
        </pc:sldMkLst>
        <pc:spChg chg="mod">
          <ac:chgData name="Bock CWO3 Jennifer Lynn" userId="60bfbadf-6727-4ecd-b16b-15e441280208" providerId="ADAL" clId="{86D00DA2-8D10-45DA-95E7-10D673B415AD}" dt="2024-04-08T21:15:04.116" v="14" actId="20577"/>
          <ac:spMkLst>
            <pc:docMk/>
            <pc:sldMk cId="3708358775" sldId="354"/>
            <ac:spMk id="3" creationId="{00000000-0000-0000-0000-000000000000}"/>
          </ac:spMkLst>
        </pc:spChg>
      </pc:sldChg>
    </pc:docChg>
  </pc:docChgLst>
  <pc:docChgLst>
    <pc:chgData name="Soto Otero SSgt Gloria A" userId="1298bb52-6013-4361-80f5-d03e9792b172" providerId="ADAL" clId="{BEEEA8EA-D157-4580-88B4-E0C0F4D8ADF4}"/>
    <pc:docChg chg="undo redo custSel addSld delSld modSld sldOrd">
      <pc:chgData name="Soto Otero SSgt Gloria A" userId="1298bb52-6013-4361-80f5-d03e9792b172" providerId="ADAL" clId="{BEEEA8EA-D157-4580-88B4-E0C0F4D8ADF4}" dt="2024-02-27T17:02:39.767" v="13636" actId="1076"/>
      <pc:docMkLst>
        <pc:docMk/>
      </pc:docMkLst>
      <pc:sldChg chg="modSp mod">
        <pc:chgData name="Soto Otero SSgt Gloria A" userId="1298bb52-6013-4361-80f5-d03e9792b172" providerId="ADAL" clId="{BEEEA8EA-D157-4580-88B4-E0C0F4D8ADF4}" dt="2024-02-27T17:02:39.767" v="13636" actId="1076"/>
        <pc:sldMkLst>
          <pc:docMk/>
          <pc:sldMk cId="1731472787" sldId="256"/>
        </pc:sldMkLst>
        <pc:picChg chg="mod">
          <ac:chgData name="Soto Otero SSgt Gloria A" userId="1298bb52-6013-4361-80f5-d03e9792b172" providerId="ADAL" clId="{BEEEA8EA-D157-4580-88B4-E0C0F4D8ADF4}" dt="2024-02-27T17:02:39.767" v="13636" actId="1076"/>
          <ac:picMkLst>
            <pc:docMk/>
            <pc:sldMk cId="1731472787" sldId="256"/>
            <ac:picMk id="4" creationId="{65818430-AE26-E2A1-F8C0-28017F1A7B47}"/>
          </ac:picMkLst>
        </pc:picChg>
      </pc:sldChg>
      <pc:sldChg chg="addSp modSp mod modNotesTx">
        <pc:chgData name="Soto Otero SSgt Gloria A" userId="1298bb52-6013-4361-80f5-d03e9792b172" providerId="ADAL" clId="{BEEEA8EA-D157-4580-88B4-E0C0F4D8ADF4}" dt="2024-02-23T17:52:08.376" v="12322"/>
        <pc:sldMkLst>
          <pc:docMk/>
          <pc:sldMk cId="3967954612" sldId="257"/>
        </pc:sldMkLst>
        <pc:spChg chg="mod">
          <ac:chgData name="Soto Otero SSgt Gloria A" userId="1298bb52-6013-4361-80f5-d03e9792b172" providerId="ADAL" clId="{BEEEA8EA-D157-4580-88B4-E0C0F4D8ADF4}" dt="2024-02-15T23:49:48.221" v="6561" actId="20577"/>
          <ac:spMkLst>
            <pc:docMk/>
            <pc:sldMk cId="3967954612" sldId="257"/>
            <ac:spMk id="2" creationId="{00000000-0000-0000-0000-000000000000}"/>
          </ac:spMkLst>
        </pc:spChg>
        <pc:spChg chg="mod">
          <ac:chgData name="Soto Otero SSgt Gloria A" userId="1298bb52-6013-4361-80f5-d03e9792b172" providerId="ADAL" clId="{BEEEA8EA-D157-4580-88B4-E0C0F4D8ADF4}" dt="2024-02-15T23:51:28.217" v="6798" actId="20577"/>
          <ac:spMkLst>
            <pc:docMk/>
            <pc:sldMk cId="3967954612" sldId="257"/>
            <ac:spMk id="4" creationId="{00000000-0000-0000-0000-000000000000}"/>
          </ac:spMkLst>
        </pc:spChg>
        <pc:picChg chg="add mod">
          <ac:chgData name="Soto Otero SSgt Gloria A" userId="1298bb52-6013-4361-80f5-d03e9792b172" providerId="ADAL" clId="{BEEEA8EA-D157-4580-88B4-E0C0F4D8ADF4}" dt="2024-02-15T23:51:38.755" v="6800" actId="1076"/>
          <ac:picMkLst>
            <pc:docMk/>
            <pc:sldMk cId="3967954612" sldId="257"/>
            <ac:picMk id="5" creationId="{796538A8-A5EE-DFB6-6BB0-A139410C0B6A}"/>
          </ac:picMkLst>
        </pc:picChg>
      </pc:sldChg>
      <pc:sldChg chg="addSp modSp mod">
        <pc:chgData name="Soto Otero SSgt Gloria A" userId="1298bb52-6013-4361-80f5-d03e9792b172" providerId="ADAL" clId="{BEEEA8EA-D157-4580-88B4-E0C0F4D8ADF4}" dt="2024-02-15T22:45:53.444" v="5088" actId="1076"/>
        <pc:sldMkLst>
          <pc:docMk/>
          <pc:sldMk cId="1625396300" sldId="258"/>
        </pc:sldMkLst>
        <pc:spChg chg="mod">
          <ac:chgData name="Soto Otero SSgt Gloria A" userId="1298bb52-6013-4361-80f5-d03e9792b172" providerId="ADAL" clId="{BEEEA8EA-D157-4580-88B4-E0C0F4D8ADF4}" dt="2024-02-15T22:45:20.752" v="5086" actId="20577"/>
          <ac:spMkLst>
            <pc:docMk/>
            <pc:sldMk cId="1625396300" sldId="258"/>
            <ac:spMk id="3" creationId="{00000000-0000-0000-0000-000000000000}"/>
          </ac:spMkLst>
        </pc:spChg>
        <pc:spChg chg="mod">
          <ac:chgData name="Soto Otero SSgt Gloria A" userId="1298bb52-6013-4361-80f5-d03e9792b172" providerId="ADAL" clId="{BEEEA8EA-D157-4580-88B4-E0C0F4D8ADF4}" dt="2024-02-15T22:41:08.918" v="4647" actId="255"/>
          <ac:spMkLst>
            <pc:docMk/>
            <pc:sldMk cId="1625396300" sldId="258"/>
            <ac:spMk id="4" creationId="{00000000-0000-0000-0000-000000000000}"/>
          </ac:spMkLst>
        </pc:spChg>
        <pc:picChg chg="add mod">
          <ac:chgData name="Soto Otero SSgt Gloria A" userId="1298bb52-6013-4361-80f5-d03e9792b172" providerId="ADAL" clId="{BEEEA8EA-D157-4580-88B4-E0C0F4D8ADF4}" dt="2024-02-15T22:45:53.444" v="5088" actId="1076"/>
          <ac:picMkLst>
            <pc:docMk/>
            <pc:sldMk cId="1625396300" sldId="258"/>
            <ac:picMk id="5" creationId="{AC67713E-7657-13FA-1CB3-95AF09FFE594}"/>
          </ac:picMkLst>
        </pc:picChg>
      </pc:sldChg>
      <pc:sldChg chg="modSp mod ord">
        <pc:chgData name="Soto Otero SSgt Gloria A" userId="1298bb52-6013-4361-80f5-d03e9792b172" providerId="ADAL" clId="{BEEEA8EA-D157-4580-88B4-E0C0F4D8ADF4}" dt="2024-02-14T18:14:43.033" v="72" actId="5793"/>
        <pc:sldMkLst>
          <pc:docMk/>
          <pc:sldMk cId="4408012" sldId="260"/>
        </pc:sldMkLst>
        <pc:spChg chg="mod">
          <ac:chgData name="Soto Otero SSgt Gloria A" userId="1298bb52-6013-4361-80f5-d03e9792b172" providerId="ADAL" clId="{BEEEA8EA-D157-4580-88B4-E0C0F4D8ADF4}" dt="2024-02-14T18:14:43.033" v="72" actId="5793"/>
          <ac:spMkLst>
            <pc:docMk/>
            <pc:sldMk cId="4408012" sldId="260"/>
            <ac:spMk id="3" creationId="{00000000-0000-0000-0000-000000000000}"/>
          </ac:spMkLst>
        </pc:spChg>
        <pc:spChg chg="mod">
          <ac:chgData name="Soto Otero SSgt Gloria A" userId="1298bb52-6013-4361-80f5-d03e9792b172" providerId="ADAL" clId="{BEEEA8EA-D157-4580-88B4-E0C0F4D8ADF4}" dt="2024-02-14T18:13:39.861" v="8" actId="20577"/>
          <ac:spMkLst>
            <pc:docMk/>
            <pc:sldMk cId="4408012" sldId="260"/>
            <ac:spMk id="5" creationId="{00000000-0000-0000-0000-000000000000}"/>
          </ac:spMkLst>
        </pc:spChg>
      </pc:sldChg>
      <pc:sldChg chg="del">
        <pc:chgData name="Soto Otero SSgt Gloria A" userId="1298bb52-6013-4361-80f5-d03e9792b172" providerId="ADAL" clId="{BEEEA8EA-D157-4580-88B4-E0C0F4D8ADF4}" dt="2024-02-16T00:15:03.944" v="8879" actId="47"/>
        <pc:sldMkLst>
          <pc:docMk/>
          <pc:sldMk cId="898715026" sldId="263"/>
        </pc:sldMkLst>
      </pc:sldChg>
      <pc:sldChg chg="addSp delSp modSp del mod">
        <pc:chgData name="Soto Otero SSgt Gloria A" userId="1298bb52-6013-4361-80f5-d03e9792b172" providerId="ADAL" clId="{BEEEA8EA-D157-4580-88B4-E0C0F4D8ADF4}" dt="2024-02-16T00:15:05.922" v="8880" actId="47"/>
        <pc:sldMkLst>
          <pc:docMk/>
          <pc:sldMk cId="3472896684" sldId="265"/>
        </pc:sldMkLst>
        <pc:spChg chg="del mod">
          <ac:chgData name="Soto Otero SSgt Gloria A" userId="1298bb52-6013-4361-80f5-d03e9792b172" providerId="ADAL" clId="{BEEEA8EA-D157-4580-88B4-E0C0F4D8ADF4}" dt="2024-02-15T23:40:16.300" v="6490" actId="478"/>
          <ac:spMkLst>
            <pc:docMk/>
            <pc:sldMk cId="3472896684" sldId="265"/>
            <ac:spMk id="2" creationId="{33EF62E6-F633-0192-308E-4B633FC3E198}"/>
          </ac:spMkLst>
        </pc:spChg>
        <pc:spChg chg="add mod">
          <ac:chgData name="Soto Otero SSgt Gloria A" userId="1298bb52-6013-4361-80f5-d03e9792b172" providerId="ADAL" clId="{BEEEA8EA-D157-4580-88B4-E0C0F4D8ADF4}" dt="2024-02-15T23:40:38.278" v="6491" actId="164"/>
          <ac:spMkLst>
            <pc:docMk/>
            <pc:sldMk cId="3472896684" sldId="265"/>
            <ac:spMk id="3" creationId="{A0ACFADD-DA3C-94BB-4D11-45BC009F0BF6}"/>
          </ac:spMkLst>
        </pc:spChg>
        <pc:spChg chg="add mod">
          <ac:chgData name="Soto Otero SSgt Gloria A" userId="1298bb52-6013-4361-80f5-d03e9792b172" providerId="ADAL" clId="{BEEEA8EA-D157-4580-88B4-E0C0F4D8ADF4}" dt="2024-02-15T23:40:38.278" v="6491" actId="164"/>
          <ac:spMkLst>
            <pc:docMk/>
            <pc:sldMk cId="3472896684" sldId="265"/>
            <ac:spMk id="4" creationId="{A308D61A-927B-2ACD-2E24-C891C0E08114}"/>
          </ac:spMkLst>
        </pc:spChg>
        <pc:grpChg chg="add mod">
          <ac:chgData name="Soto Otero SSgt Gloria A" userId="1298bb52-6013-4361-80f5-d03e9792b172" providerId="ADAL" clId="{BEEEA8EA-D157-4580-88B4-E0C0F4D8ADF4}" dt="2024-02-15T23:40:38.278" v="6491" actId="164"/>
          <ac:grpSpMkLst>
            <pc:docMk/>
            <pc:sldMk cId="3472896684" sldId="265"/>
            <ac:grpSpMk id="5" creationId="{A75EA0F7-1BD3-7273-E7D5-2DD927A8998A}"/>
          </ac:grpSpMkLst>
        </pc:grpChg>
      </pc:sldChg>
      <pc:sldChg chg="del ord">
        <pc:chgData name="Soto Otero SSgt Gloria A" userId="1298bb52-6013-4361-80f5-d03e9792b172" providerId="ADAL" clId="{BEEEA8EA-D157-4580-88B4-E0C0F4D8ADF4}" dt="2024-02-16T00:16:40.668" v="8890" actId="47"/>
        <pc:sldMkLst>
          <pc:docMk/>
          <pc:sldMk cId="3472896684" sldId="266"/>
        </pc:sldMkLst>
      </pc:sldChg>
      <pc:sldChg chg="del">
        <pc:chgData name="Soto Otero SSgt Gloria A" userId="1298bb52-6013-4361-80f5-d03e9792b172" providerId="ADAL" clId="{BEEEA8EA-D157-4580-88B4-E0C0F4D8ADF4}" dt="2024-02-16T00:16:53.882" v="8892" actId="47"/>
        <pc:sldMkLst>
          <pc:docMk/>
          <pc:sldMk cId="3472896684" sldId="268"/>
        </pc:sldMkLst>
      </pc:sldChg>
      <pc:sldChg chg="del">
        <pc:chgData name="Soto Otero SSgt Gloria A" userId="1298bb52-6013-4361-80f5-d03e9792b172" providerId="ADAL" clId="{BEEEA8EA-D157-4580-88B4-E0C0F4D8ADF4}" dt="2024-02-16T00:17:03.606" v="8895" actId="47"/>
        <pc:sldMkLst>
          <pc:docMk/>
          <pc:sldMk cId="2443680122" sldId="272"/>
        </pc:sldMkLst>
      </pc:sldChg>
      <pc:sldChg chg="del">
        <pc:chgData name="Soto Otero SSgt Gloria A" userId="1298bb52-6013-4361-80f5-d03e9792b172" providerId="ADAL" clId="{BEEEA8EA-D157-4580-88B4-E0C0F4D8ADF4}" dt="2024-02-16T00:17:04.408" v="8896" actId="47"/>
        <pc:sldMkLst>
          <pc:docMk/>
          <pc:sldMk cId="2443680122" sldId="273"/>
        </pc:sldMkLst>
      </pc:sldChg>
      <pc:sldChg chg="del">
        <pc:chgData name="Soto Otero SSgt Gloria A" userId="1298bb52-6013-4361-80f5-d03e9792b172" providerId="ADAL" clId="{BEEEA8EA-D157-4580-88B4-E0C0F4D8ADF4}" dt="2024-02-16T00:17:29.183" v="8897" actId="47"/>
        <pc:sldMkLst>
          <pc:docMk/>
          <pc:sldMk cId="3884447589" sldId="275"/>
        </pc:sldMkLst>
      </pc:sldChg>
      <pc:sldChg chg="modSp mod ord">
        <pc:chgData name="Soto Otero SSgt Gloria A" userId="1298bb52-6013-4361-80f5-d03e9792b172" providerId="ADAL" clId="{BEEEA8EA-D157-4580-88B4-E0C0F4D8ADF4}" dt="2024-02-22T19:05:55.398" v="10285" actId="20577"/>
        <pc:sldMkLst>
          <pc:docMk/>
          <pc:sldMk cId="3884447589" sldId="277"/>
        </pc:sldMkLst>
        <pc:spChg chg="mod">
          <ac:chgData name="Soto Otero SSgt Gloria A" userId="1298bb52-6013-4361-80f5-d03e9792b172" providerId="ADAL" clId="{BEEEA8EA-D157-4580-88B4-E0C0F4D8ADF4}" dt="2024-02-22T19:05:55.398" v="10285" actId="20577"/>
          <ac:spMkLst>
            <pc:docMk/>
            <pc:sldMk cId="3884447589" sldId="277"/>
            <ac:spMk id="8" creationId="{363B8D33-7DBB-E308-480B-380706E5AC45}"/>
          </ac:spMkLst>
        </pc:spChg>
      </pc:sldChg>
      <pc:sldChg chg="modSp mod">
        <pc:chgData name="Soto Otero SSgt Gloria A" userId="1298bb52-6013-4361-80f5-d03e9792b172" providerId="ADAL" clId="{BEEEA8EA-D157-4580-88B4-E0C0F4D8ADF4}" dt="2024-02-22T18:56:09.381" v="9706" actId="113"/>
        <pc:sldMkLst>
          <pc:docMk/>
          <pc:sldMk cId="3884447589" sldId="278"/>
        </pc:sldMkLst>
        <pc:spChg chg="mod">
          <ac:chgData name="Soto Otero SSgt Gloria A" userId="1298bb52-6013-4361-80f5-d03e9792b172" providerId="ADAL" clId="{BEEEA8EA-D157-4580-88B4-E0C0F4D8ADF4}" dt="2024-02-22T18:56:09.381" v="9706" actId="113"/>
          <ac:spMkLst>
            <pc:docMk/>
            <pc:sldMk cId="3884447589" sldId="278"/>
            <ac:spMk id="3" creationId="{00000000-0000-0000-0000-000000000000}"/>
          </ac:spMkLst>
        </pc:spChg>
      </pc:sldChg>
      <pc:sldChg chg="addSp modSp mod ord">
        <pc:chgData name="Soto Otero SSgt Gloria A" userId="1298bb52-6013-4361-80f5-d03e9792b172" providerId="ADAL" clId="{BEEEA8EA-D157-4580-88B4-E0C0F4D8ADF4}" dt="2024-02-15T23:26:29.553" v="6184" actId="1076"/>
        <pc:sldMkLst>
          <pc:docMk/>
          <pc:sldMk cId="2331305094" sldId="279"/>
        </pc:sldMkLst>
        <pc:spChg chg="mod">
          <ac:chgData name="Soto Otero SSgt Gloria A" userId="1298bb52-6013-4361-80f5-d03e9792b172" providerId="ADAL" clId="{BEEEA8EA-D157-4580-88B4-E0C0F4D8ADF4}" dt="2024-02-15T23:17:20.563" v="6049" actId="20577"/>
          <ac:spMkLst>
            <pc:docMk/>
            <pc:sldMk cId="2331305094" sldId="279"/>
            <ac:spMk id="3" creationId="{00000000-0000-0000-0000-000000000000}"/>
          </ac:spMkLst>
        </pc:spChg>
        <pc:spChg chg="mod">
          <ac:chgData name="Soto Otero SSgt Gloria A" userId="1298bb52-6013-4361-80f5-d03e9792b172" providerId="ADAL" clId="{BEEEA8EA-D157-4580-88B4-E0C0F4D8ADF4}" dt="2024-02-15T23:14:31.861" v="5701" actId="255"/>
          <ac:spMkLst>
            <pc:docMk/>
            <pc:sldMk cId="2331305094" sldId="279"/>
            <ac:spMk id="5" creationId="{00000000-0000-0000-0000-000000000000}"/>
          </ac:spMkLst>
        </pc:spChg>
        <pc:picChg chg="add mod">
          <ac:chgData name="Soto Otero SSgt Gloria A" userId="1298bb52-6013-4361-80f5-d03e9792b172" providerId="ADAL" clId="{BEEEA8EA-D157-4580-88B4-E0C0F4D8ADF4}" dt="2024-02-15T23:26:29.553" v="6184" actId="1076"/>
          <ac:picMkLst>
            <pc:docMk/>
            <pc:sldMk cId="2331305094" sldId="279"/>
            <ac:picMk id="4" creationId="{1A52049D-FDCA-2AB9-D759-CCD5C1BF90AF}"/>
          </ac:picMkLst>
        </pc:picChg>
      </pc:sldChg>
      <pc:sldChg chg="addSp delSp modSp mod ord">
        <pc:chgData name="Soto Otero SSgt Gloria A" userId="1298bb52-6013-4361-80f5-d03e9792b172" providerId="ADAL" clId="{BEEEA8EA-D157-4580-88B4-E0C0F4D8ADF4}" dt="2024-02-22T19:27:43.147" v="10609" actId="1076"/>
        <pc:sldMkLst>
          <pc:docMk/>
          <pc:sldMk cId="189208994" sldId="281"/>
        </pc:sldMkLst>
        <pc:spChg chg="mod">
          <ac:chgData name="Soto Otero SSgt Gloria A" userId="1298bb52-6013-4361-80f5-d03e9792b172" providerId="ADAL" clId="{BEEEA8EA-D157-4580-88B4-E0C0F4D8ADF4}" dt="2024-02-22T19:26:26.332" v="10590"/>
          <ac:spMkLst>
            <pc:docMk/>
            <pc:sldMk cId="189208994" sldId="281"/>
            <ac:spMk id="3" creationId="{00000000-0000-0000-0000-000000000000}"/>
          </ac:spMkLst>
        </pc:spChg>
        <pc:picChg chg="add del mod">
          <ac:chgData name="Soto Otero SSgt Gloria A" userId="1298bb52-6013-4361-80f5-d03e9792b172" providerId="ADAL" clId="{BEEEA8EA-D157-4580-88B4-E0C0F4D8ADF4}" dt="2024-02-22T19:27:16.584" v="10606" actId="478"/>
          <ac:picMkLst>
            <pc:docMk/>
            <pc:sldMk cId="189208994" sldId="281"/>
            <ac:picMk id="4" creationId="{CA10982A-84DE-6E5C-F541-B5137E984F2C}"/>
          </ac:picMkLst>
        </pc:picChg>
        <pc:picChg chg="add del mod ord">
          <ac:chgData name="Soto Otero SSgt Gloria A" userId="1298bb52-6013-4361-80f5-d03e9792b172" providerId="ADAL" clId="{BEEEA8EA-D157-4580-88B4-E0C0F4D8ADF4}" dt="2024-02-22T19:27:18.439" v="10607" actId="478"/>
          <ac:picMkLst>
            <pc:docMk/>
            <pc:sldMk cId="189208994" sldId="281"/>
            <ac:picMk id="7" creationId="{64E4AD4F-59DA-07F6-7B64-0287605C65A0}"/>
          </ac:picMkLst>
        </pc:picChg>
        <pc:picChg chg="add mod">
          <ac:chgData name="Soto Otero SSgt Gloria A" userId="1298bb52-6013-4361-80f5-d03e9792b172" providerId="ADAL" clId="{BEEEA8EA-D157-4580-88B4-E0C0F4D8ADF4}" dt="2024-02-22T19:27:43.147" v="10609" actId="1076"/>
          <ac:picMkLst>
            <pc:docMk/>
            <pc:sldMk cId="189208994" sldId="281"/>
            <ac:picMk id="9" creationId="{891DDBA4-A8E9-1572-3D25-2BF44D51A4D1}"/>
          </ac:picMkLst>
        </pc:picChg>
      </pc:sldChg>
      <pc:sldChg chg="modSp del mod ord">
        <pc:chgData name="Soto Otero SSgt Gloria A" userId="1298bb52-6013-4361-80f5-d03e9792b172" providerId="ADAL" clId="{BEEEA8EA-D157-4580-88B4-E0C0F4D8ADF4}" dt="2024-02-22T19:05:33.402" v="10273" actId="47"/>
        <pc:sldMkLst>
          <pc:docMk/>
          <pc:sldMk cId="1073550877" sldId="282"/>
        </pc:sldMkLst>
        <pc:spChg chg="mod">
          <ac:chgData name="Soto Otero SSgt Gloria A" userId="1298bb52-6013-4361-80f5-d03e9792b172" providerId="ADAL" clId="{BEEEA8EA-D157-4580-88B4-E0C0F4D8ADF4}" dt="2024-02-22T19:02:24.748" v="10243" actId="27636"/>
          <ac:spMkLst>
            <pc:docMk/>
            <pc:sldMk cId="1073550877" sldId="282"/>
            <ac:spMk id="3" creationId="{00000000-0000-0000-0000-000000000000}"/>
          </ac:spMkLst>
        </pc:spChg>
      </pc:sldChg>
      <pc:sldChg chg="addSp delSp modSp del mod ord">
        <pc:chgData name="Soto Otero SSgt Gloria A" userId="1298bb52-6013-4361-80f5-d03e9792b172" providerId="ADAL" clId="{BEEEA8EA-D157-4580-88B4-E0C0F4D8ADF4}" dt="2024-02-22T19:08:43.230" v="10293" actId="2696"/>
        <pc:sldMkLst>
          <pc:docMk/>
          <pc:sldMk cId="1073550877" sldId="283"/>
        </pc:sldMkLst>
        <pc:spChg chg="add del mod">
          <ac:chgData name="Soto Otero SSgt Gloria A" userId="1298bb52-6013-4361-80f5-d03e9792b172" providerId="ADAL" clId="{BEEEA8EA-D157-4580-88B4-E0C0F4D8ADF4}" dt="2024-02-22T19:07:54.954" v="10292" actId="478"/>
          <ac:spMkLst>
            <pc:docMk/>
            <pc:sldMk cId="1073550877" sldId="283"/>
            <ac:spMk id="5" creationId="{5A83BB65-FB9B-792A-D248-7FF12EB4487E}"/>
          </ac:spMkLst>
        </pc:spChg>
      </pc:sldChg>
      <pc:sldChg chg="modSp mod ord">
        <pc:chgData name="Soto Otero SSgt Gloria A" userId="1298bb52-6013-4361-80f5-d03e9792b172" providerId="ADAL" clId="{BEEEA8EA-D157-4580-88B4-E0C0F4D8ADF4}" dt="2024-02-22T19:22:55.262" v="10582" actId="113"/>
        <pc:sldMkLst>
          <pc:docMk/>
          <pc:sldMk cId="1073550877" sldId="285"/>
        </pc:sldMkLst>
        <pc:spChg chg="mod">
          <ac:chgData name="Soto Otero SSgt Gloria A" userId="1298bb52-6013-4361-80f5-d03e9792b172" providerId="ADAL" clId="{BEEEA8EA-D157-4580-88B4-E0C0F4D8ADF4}" dt="2024-02-22T19:22:55.262" v="10582" actId="113"/>
          <ac:spMkLst>
            <pc:docMk/>
            <pc:sldMk cId="1073550877" sldId="285"/>
            <ac:spMk id="3" creationId="{00000000-0000-0000-0000-000000000000}"/>
          </ac:spMkLst>
        </pc:spChg>
        <pc:picChg chg="mod ord">
          <ac:chgData name="Soto Otero SSgt Gloria A" userId="1298bb52-6013-4361-80f5-d03e9792b172" providerId="ADAL" clId="{BEEEA8EA-D157-4580-88B4-E0C0F4D8ADF4}" dt="2024-02-22T19:22:38.338" v="10579" actId="166"/>
          <ac:picMkLst>
            <pc:docMk/>
            <pc:sldMk cId="1073550877" sldId="285"/>
            <ac:picMk id="4" creationId="{4969C6F6-6C7E-4A4C-92A2-446F44A6A142}"/>
          </ac:picMkLst>
        </pc:picChg>
      </pc:sldChg>
      <pc:sldChg chg="delSp modSp mod ord modNotesTx">
        <pc:chgData name="Soto Otero SSgt Gloria A" userId="1298bb52-6013-4361-80f5-d03e9792b172" providerId="ADAL" clId="{BEEEA8EA-D157-4580-88B4-E0C0F4D8ADF4}" dt="2024-02-23T17:53:15.822" v="12325"/>
        <pc:sldMkLst>
          <pc:docMk/>
          <pc:sldMk cId="1552698484" sldId="287"/>
        </pc:sldMkLst>
        <pc:spChg chg="del">
          <ac:chgData name="Soto Otero SSgt Gloria A" userId="1298bb52-6013-4361-80f5-d03e9792b172" providerId="ADAL" clId="{BEEEA8EA-D157-4580-88B4-E0C0F4D8ADF4}" dt="2024-02-22T19:31:00.796" v="10658" actId="21"/>
          <ac:spMkLst>
            <pc:docMk/>
            <pc:sldMk cId="1552698484" sldId="287"/>
            <ac:spMk id="3" creationId="{00000000-0000-0000-0000-000000000000}"/>
          </ac:spMkLst>
        </pc:spChg>
        <pc:spChg chg="mod">
          <ac:chgData name="Soto Otero SSgt Gloria A" userId="1298bb52-6013-4361-80f5-d03e9792b172" providerId="ADAL" clId="{BEEEA8EA-D157-4580-88B4-E0C0F4D8ADF4}" dt="2024-02-22T19:30:39.600" v="10657" actId="255"/>
          <ac:spMkLst>
            <pc:docMk/>
            <pc:sldMk cId="1552698484" sldId="287"/>
            <ac:spMk id="5" creationId="{00000000-0000-0000-0000-000000000000}"/>
          </ac:spMkLst>
        </pc:spChg>
        <pc:picChg chg="mod">
          <ac:chgData name="Soto Otero SSgt Gloria A" userId="1298bb52-6013-4361-80f5-d03e9792b172" providerId="ADAL" clId="{BEEEA8EA-D157-4580-88B4-E0C0F4D8ADF4}" dt="2024-02-22T19:31:09.188" v="10663" actId="1076"/>
          <ac:picMkLst>
            <pc:docMk/>
            <pc:sldMk cId="1552698484" sldId="287"/>
            <ac:picMk id="2" creationId="{00000000-0000-0000-0000-000000000000}"/>
          </ac:picMkLst>
        </pc:picChg>
      </pc:sldChg>
      <pc:sldChg chg="modSp mod ord">
        <pc:chgData name="Soto Otero SSgt Gloria A" userId="1298bb52-6013-4361-80f5-d03e9792b172" providerId="ADAL" clId="{BEEEA8EA-D157-4580-88B4-E0C0F4D8ADF4}" dt="2024-02-22T19:40:51.411" v="10981" actId="20577"/>
        <pc:sldMkLst>
          <pc:docMk/>
          <pc:sldMk cId="1552698484" sldId="288"/>
        </pc:sldMkLst>
        <pc:spChg chg="mod">
          <ac:chgData name="Soto Otero SSgt Gloria A" userId="1298bb52-6013-4361-80f5-d03e9792b172" providerId="ADAL" clId="{BEEEA8EA-D157-4580-88B4-E0C0F4D8ADF4}" dt="2024-02-22T19:40:51.411" v="10981" actId="20577"/>
          <ac:spMkLst>
            <pc:docMk/>
            <pc:sldMk cId="1552698484" sldId="288"/>
            <ac:spMk id="3" creationId="{00000000-0000-0000-0000-000000000000}"/>
          </ac:spMkLst>
        </pc:spChg>
        <pc:spChg chg="mod">
          <ac:chgData name="Soto Otero SSgt Gloria A" userId="1298bb52-6013-4361-80f5-d03e9792b172" providerId="ADAL" clId="{BEEEA8EA-D157-4580-88B4-E0C0F4D8ADF4}" dt="2024-02-22T19:38:47.174" v="10896" actId="20577"/>
          <ac:spMkLst>
            <pc:docMk/>
            <pc:sldMk cId="1552698484" sldId="288"/>
            <ac:spMk id="4" creationId="{0EA6A4D0-6F9E-4CFE-83A7-04F4F218DA67}"/>
          </ac:spMkLst>
        </pc:spChg>
      </pc:sldChg>
      <pc:sldChg chg="modSp mod ord">
        <pc:chgData name="Soto Otero SSgt Gloria A" userId="1298bb52-6013-4361-80f5-d03e9792b172" providerId="ADAL" clId="{BEEEA8EA-D157-4580-88B4-E0C0F4D8ADF4}" dt="2024-02-22T20:45:03.011" v="12208" actId="20577"/>
        <pc:sldMkLst>
          <pc:docMk/>
          <pc:sldMk cId="1552698484" sldId="289"/>
        </pc:sldMkLst>
        <pc:spChg chg="mod">
          <ac:chgData name="Soto Otero SSgt Gloria A" userId="1298bb52-6013-4361-80f5-d03e9792b172" providerId="ADAL" clId="{BEEEA8EA-D157-4580-88B4-E0C0F4D8ADF4}" dt="2024-02-22T20:45:03.011" v="12208" actId="20577"/>
          <ac:spMkLst>
            <pc:docMk/>
            <pc:sldMk cId="1552698484" sldId="289"/>
            <ac:spMk id="3" creationId="{00000000-0000-0000-0000-000000000000}"/>
          </ac:spMkLst>
        </pc:spChg>
        <pc:picChg chg="mod">
          <ac:chgData name="Soto Otero SSgt Gloria A" userId="1298bb52-6013-4361-80f5-d03e9792b172" providerId="ADAL" clId="{BEEEA8EA-D157-4580-88B4-E0C0F4D8ADF4}" dt="2024-02-22T20:44:52.721" v="12204" actId="1076"/>
          <ac:picMkLst>
            <pc:docMk/>
            <pc:sldMk cId="1552698484" sldId="289"/>
            <ac:picMk id="2" creationId="{00000000-0000-0000-0000-000000000000}"/>
          </ac:picMkLst>
        </pc:picChg>
      </pc:sldChg>
      <pc:sldChg chg="modSp mod ord">
        <pc:chgData name="Soto Otero SSgt Gloria A" userId="1298bb52-6013-4361-80f5-d03e9792b172" providerId="ADAL" clId="{BEEEA8EA-D157-4580-88B4-E0C0F4D8ADF4}" dt="2024-02-22T20:02:57.461" v="11248" actId="20577"/>
        <pc:sldMkLst>
          <pc:docMk/>
          <pc:sldMk cId="988173407" sldId="290"/>
        </pc:sldMkLst>
        <pc:spChg chg="mod">
          <ac:chgData name="Soto Otero SSgt Gloria A" userId="1298bb52-6013-4361-80f5-d03e9792b172" providerId="ADAL" clId="{BEEEA8EA-D157-4580-88B4-E0C0F4D8ADF4}" dt="2024-02-22T20:02:57.461" v="11248" actId="20577"/>
          <ac:spMkLst>
            <pc:docMk/>
            <pc:sldMk cId="988173407" sldId="290"/>
            <ac:spMk id="3" creationId="{00000000-0000-0000-0000-000000000000}"/>
          </ac:spMkLst>
        </pc:spChg>
      </pc:sldChg>
      <pc:sldChg chg="addSp delSp modSp mod ord modCm">
        <pc:chgData name="Soto Otero SSgt Gloria A" userId="1298bb52-6013-4361-80f5-d03e9792b172" providerId="ADAL" clId="{BEEEA8EA-D157-4580-88B4-E0C0F4D8ADF4}" dt="2024-02-26T23:15:04.038" v="13035"/>
        <pc:sldMkLst>
          <pc:docMk/>
          <pc:sldMk cId="988173407" sldId="291"/>
        </pc:sldMkLst>
        <pc:spChg chg="del mod">
          <ac:chgData name="Soto Otero SSgt Gloria A" userId="1298bb52-6013-4361-80f5-d03e9792b172" providerId="ADAL" clId="{BEEEA8EA-D157-4580-88B4-E0C0F4D8ADF4}" dt="2024-02-22T19:50:10.224" v="11109" actId="478"/>
          <ac:spMkLst>
            <pc:docMk/>
            <pc:sldMk cId="988173407" sldId="291"/>
            <ac:spMk id="3" creationId="{00000000-0000-0000-0000-000000000000}"/>
          </ac:spMkLst>
        </pc:spChg>
        <pc:spChg chg="mod">
          <ac:chgData name="Soto Otero SSgt Gloria A" userId="1298bb52-6013-4361-80f5-d03e9792b172" providerId="ADAL" clId="{BEEEA8EA-D157-4580-88B4-E0C0F4D8ADF4}" dt="2024-02-22T19:50:21.323" v="11122" actId="20577"/>
          <ac:spMkLst>
            <pc:docMk/>
            <pc:sldMk cId="988173407" sldId="291"/>
            <ac:spMk id="4" creationId="{00000000-0000-0000-0000-000000000000}"/>
          </ac:spMkLst>
        </pc:spChg>
        <pc:picChg chg="add mod">
          <ac:chgData name="Soto Otero SSgt Gloria A" userId="1298bb52-6013-4361-80f5-d03e9792b172" providerId="ADAL" clId="{BEEEA8EA-D157-4580-88B4-E0C0F4D8ADF4}" dt="2024-02-26T23:14:45.411" v="13033" actId="1076"/>
          <ac:picMkLst>
            <pc:docMk/>
            <pc:sldMk cId="988173407" sldId="291"/>
            <ac:picMk id="2" creationId="{E461F977-BA13-BDCA-A5DC-4F7366B7C379}"/>
          </ac:picMkLst>
        </pc:picChg>
        <pc:picChg chg="add mod">
          <ac:chgData name="Soto Otero SSgt Gloria A" userId="1298bb52-6013-4361-80f5-d03e9792b172" providerId="ADAL" clId="{BEEEA8EA-D157-4580-88B4-E0C0F4D8ADF4}" dt="2024-02-26T23:14:49.054" v="13034" actId="1076"/>
          <ac:picMkLst>
            <pc:docMk/>
            <pc:sldMk cId="988173407" sldId="291"/>
            <ac:picMk id="3" creationId="{62CFC8EC-A0BA-7DED-D157-8A5D49896960}"/>
          </ac:picMkLst>
        </pc:picChg>
        <pc:picChg chg="mod">
          <ac:chgData name="Soto Otero SSgt Gloria A" userId="1298bb52-6013-4361-80f5-d03e9792b172" providerId="ADAL" clId="{BEEEA8EA-D157-4580-88B4-E0C0F4D8ADF4}" dt="2024-02-26T23:14:06.767" v="13025" actId="1076"/>
          <ac:picMkLst>
            <pc:docMk/>
            <pc:sldMk cId="988173407" sldId="291"/>
            <ac:picMk id="6" creationId="{00000000-0000-0000-0000-000000000000}"/>
          </ac:picMkLst>
        </pc:picChg>
        <pc:picChg chg="add del mod">
          <ac:chgData name="Soto Otero SSgt Gloria A" userId="1298bb52-6013-4361-80f5-d03e9792b172" providerId="ADAL" clId="{BEEEA8EA-D157-4580-88B4-E0C0F4D8ADF4}" dt="2024-02-26T23:13:49.625" v="13017" actId="478"/>
          <ac:picMkLst>
            <pc:docMk/>
            <pc:sldMk cId="988173407" sldId="291"/>
            <ac:picMk id="7" creationId="{EBE6B98D-8BFF-1DE1-85B1-74A3980C243F}"/>
          </ac:picMkLst>
        </pc:picChg>
        <pc:picChg chg="add del mod">
          <ac:chgData name="Soto Otero SSgt Gloria A" userId="1298bb52-6013-4361-80f5-d03e9792b172" providerId="ADAL" clId="{BEEEA8EA-D157-4580-88B4-E0C0F4D8ADF4}" dt="2024-02-26T23:13:50.285" v="13019" actId="478"/>
          <ac:picMkLst>
            <pc:docMk/>
            <pc:sldMk cId="988173407" sldId="291"/>
            <ac:picMk id="9" creationId="{EE930C21-B6A9-EEEC-6F25-B18D87DC1EC5}"/>
          </ac:picMkLst>
        </pc:picChg>
        <pc:extLst>
          <p:ext xmlns:p="http://schemas.openxmlformats.org/presentationml/2006/main" uri="{D6D511B9-2390-475A-947B-AFAB55BFBCF1}">
            <pc226:cmChg xmlns:pc226="http://schemas.microsoft.com/office/powerpoint/2022/06/main/command" chg="mod">
              <pc226:chgData name="Soto Otero SSgt Gloria A" userId="1298bb52-6013-4361-80f5-d03e9792b172" providerId="ADAL" clId="{BEEEA8EA-D157-4580-88B4-E0C0F4D8ADF4}" dt="2024-02-26T23:15:04.038" v="13035"/>
              <pc2:cmMkLst xmlns:pc2="http://schemas.microsoft.com/office/powerpoint/2019/9/main/command">
                <pc:docMk/>
                <pc:sldMk cId="988173407" sldId="291"/>
                <pc2:cmMk id="{014803B8-1843-47F4-8B5C-4EF3755F92EF}"/>
              </pc2:cmMkLst>
              <pc226:cmRplyChg chg="add">
                <pc226:chgData name="Soto Otero SSgt Gloria A" userId="1298bb52-6013-4361-80f5-d03e9792b172" providerId="ADAL" clId="{BEEEA8EA-D157-4580-88B4-E0C0F4D8ADF4}" dt="2024-02-26T23:15:04.038" v="13035"/>
                <pc2:cmRplyMkLst xmlns:pc2="http://schemas.microsoft.com/office/powerpoint/2019/9/main/command">
                  <pc:docMk/>
                  <pc:sldMk cId="988173407" sldId="291"/>
                  <pc2:cmMk id="{014803B8-1843-47F4-8B5C-4EF3755F92EF}"/>
                  <pc2:cmRplyMk id="{05D7D830-521E-443E-9DA6-435F7C52ED8D}"/>
                </pc2:cmRplyMkLst>
              </pc226:cmRplyChg>
            </pc226:cmChg>
          </p:ext>
        </pc:extLst>
      </pc:sldChg>
      <pc:sldChg chg="del ord">
        <pc:chgData name="Soto Otero SSgt Gloria A" userId="1298bb52-6013-4361-80f5-d03e9792b172" providerId="ADAL" clId="{BEEEA8EA-D157-4580-88B4-E0C0F4D8ADF4}" dt="2024-02-22T20:08:24.843" v="11364" actId="2696"/>
        <pc:sldMkLst>
          <pc:docMk/>
          <pc:sldMk cId="988173407" sldId="292"/>
        </pc:sldMkLst>
      </pc:sldChg>
      <pc:sldChg chg="del">
        <pc:chgData name="Soto Otero SSgt Gloria A" userId="1298bb52-6013-4361-80f5-d03e9792b172" providerId="ADAL" clId="{BEEEA8EA-D157-4580-88B4-E0C0F4D8ADF4}" dt="2024-02-22T18:55:59.464" v="9704" actId="47"/>
        <pc:sldMkLst>
          <pc:docMk/>
          <pc:sldMk cId="1235607958" sldId="293"/>
        </pc:sldMkLst>
      </pc:sldChg>
      <pc:sldChg chg="ord modCm">
        <pc:chgData name="Soto Otero SSgt Gloria A" userId="1298bb52-6013-4361-80f5-d03e9792b172" providerId="ADAL" clId="{BEEEA8EA-D157-4580-88B4-E0C0F4D8ADF4}" dt="2024-02-26T23:20:50.621" v="13203"/>
        <pc:sldMkLst>
          <pc:docMk/>
          <pc:sldMk cId="4254463349" sldId="294"/>
        </pc:sldMkLst>
        <pc:extLst>
          <p:ext xmlns:p="http://schemas.openxmlformats.org/presentationml/2006/main" uri="{D6D511B9-2390-475A-947B-AFAB55BFBCF1}">
            <pc226:cmChg xmlns:pc226="http://schemas.microsoft.com/office/powerpoint/2022/06/main/command" chg="">
              <pc226:chgData name="Soto Otero SSgt Gloria A" userId="1298bb52-6013-4361-80f5-d03e9792b172" providerId="ADAL" clId="{BEEEA8EA-D157-4580-88B4-E0C0F4D8ADF4}" dt="2024-02-26T23:20:50.621" v="13203"/>
              <pc2:cmMkLst xmlns:pc2="http://schemas.microsoft.com/office/powerpoint/2019/9/main/command">
                <pc:docMk/>
                <pc:sldMk cId="4254463349" sldId="294"/>
                <pc2:cmMk id="{0E33FABA-94C2-4DC2-958B-CC9104203304}"/>
              </pc2:cmMkLst>
              <pc226:cmRplyChg chg="add">
                <pc226:chgData name="Soto Otero SSgt Gloria A" userId="1298bb52-6013-4361-80f5-d03e9792b172" providerId="ADAL" clId="{BEEEA8EA-D157-4580-88B4-E0C0F4D8ADF4}" dt="2024-02-26T23:20:50.621" v="13203"/>
                <pc2:cmRplyMkLst xmlns:pc2="http://schemas.microsoft.com/office/powerpoint/2019/9/main/command">
                  <pc:docMk/>
                  <pc:sldMk cId="4254463349" sldId="294"/>
                  <pc2:cmMk id="{0E33FABA-94C2-4DC2-958B-CC9104203304}"/>
                  <pc2:cmRplyMk id="{BB35059C-8076-44D9-9B7B-F7B1C09AA37D}"/>
                </pc2:cmRplyMkLst>
              </pc226:cmRplyChg>
            </pc226:cmChg>
          </p:ext>
        </pc:extLst>
      </pc:sldChg>
      <pc:sldChg chg="del">
        <pc:chgData name="Soto Otero SSgt Gloria A" userId="1298bb52-6013-4361-80f5-d03e9792b172" providerId="ADAL" clId="{BEEEA8EA-D157-4580-88B4-E0C0F4D8ADF4}" dt="2024-02-22T20:38:01.720" v="12029" actId="47"/>
        <pc:sldMkLst>
          <pc:docMk/>
          <pc:sldMk cId="4254463349" sldId="295"/>
        </pc:sldMkLst>
      </pc:sldChg>
      <pc:sldChg chg="modSp mod ord">
        <pc:chgData name="Soto Otero SSgt Gloria A" userId="1298bb52-6013-4361-80f5-d03e9792b172" providerId="ADAL" clId="{BEEEA8EA-D157-4580-88B4-E0C0F4D8ADF4}" dt="2024-02-23T18:48:17.881" v="12886" actId="20577"/>
        <pc:sldMkLst>
          <pc:docMk/>
          <pc:sldMk cId="4254463349" sldId="296"/>
        </pc:sldMkLst>
        <pc:spChg chg="mod">
          <ac:chgData name="Soto Otero SSgt Gloria A" userId="1298bb52-6013-4361-80f5-d03e9792b172" providerId="ADAL" clId="{BEEEA8EA-D157-4580-88B4-E0C0F4D8ADF4}" dt="2024-02-23T18:48:17.881" v="12886" actId="20577"/>
          <ac:spMkLst>
            <pc:docMk/>
            <pc:sldMk cId="4254463349" sldId="296"/>
            <ac:spMk id="3" creationId="{00000000-0000-0000-0000-000000000000}"/>
          </ac:spMkLst>
        </pc:spChg>
      </pc:sldChg>
      <pc:sldChg chg="modSp mod ord">
        <pc:chgData name="Soto Otero SSgt Gloria A" userId="1298bb52-6013-4361-80f5-d03e9792b172" providerId="ADAL" clId="{BEEEA8EA-D157-4580-88B4-E0C0F4D8ADF4}" dt="2024-02-22T19:49:20.373" v="11101" actId="27636"/>
        <pc:sldMkLst>
          <pc:docMk/>
          <pc:sldMk cId="4254463349" sldId="297"/>
        </pc:sldMkLst>
        <pc:spChg chg="mod">
          <ac:chgData name="Soto Otero SSgt Gloria A" userId="1298bb52-6013-4361-80f5-d03e9792b172" providerId="ADAL" clId="{BEEEA8EA-D157-4580-88B4-E0C0F4D8ADF4}" dt="2024-02-22T19:49:20.373" v="11101" actId="27636"/>
          <ac:spMkLst>
            <pc:docMk/>
            <pc:sldMk cId="4254463349" sldId="297"/>
            <ac:spMk id="5" creationId="{00000000-0000-0000-0000-000000000000}"/>
          </ac:spMkLst>
        </pc:spChg>
      </pc:sldChg>
      <pc:sldChg chg="modSp mod ord">
        <pc:chgData name="Soto Otero SSgt Gloria A" userId="1298bb52-6013-4361-80f5-d03e9792b172" providerId="ADAL" clId="{BEEEA8EA-D157-4580-88B4-E0C0F4D8ADF4}" dt="2024-02-22T20:05:52.598" v="11334" actId="20577"/>
        <pc:sldMkLst>
          <pc:docMk/>
          <pc:sldMk cId="2853693428" sldId="298"/>
        </pc:sldMkLst>
        <pc:spChg chg="mod">
          <ac:chgData name="Soto Otero SSgt Gloria A" userId="1298bb52-6013-4361-80f5-d03e9792b172" providerId="ADAL" clId="{BEEEA8EA-D157-4580-88B4-E0C0F4D8ADF4}" dt="2024-02-22T20:04:08.056" v="11257" actId="20577"/>
          <ac:spMkLst>
            <pc:docMk/>
            <pc:sldMk cId="2853693428" sldId="298"/>
            <ac:spMk id="3" creationId="{00000000-0000-0000-0000-000000000000}"/>
          </ac:spMkLst>
        </pc:spChg>
        <pc:spChg chg="mod">
          <ac:chgData name="Soto Otero SSgt Gloria A" userId="1298bb52-6013-4361-80f5-d03e9792b172" providerId="ADAL" clId="{BEEEA8EA-D157-4580-88B4-E0C0F4D8ADF4}" dt="2024-02-22T20:05:52.598" v="11334" actId="20577"/>
          <ac:spMkLst>
            <pc:docMk/>
            <pc:sldMk cId="2853693428" sldId="298"/>
            <ac:spMk id="5" creationId="{00000000-0000-0000-0000-000000000000}"/>
          </ac:spMkLst>
        </pc:spChg>
      </pc:sldChg>
      <pc:sldChg chg="ord modNotesTx">
        <pc:chgData name="Soto Otero SSgt Gloria A" userId="1298bb52-6013-4361-80f5-d03e9792b172" providerId="ADAL" clId="{BEEEA8EA-D157-4580-88B4-E0C0F4D8ADF4}" dt="2024-02-23T17:54:33.266" v="12326"/>
        <pc:sldMkLst>
          <pc:docMk/>
          <pc:sldMk cId="641335333" sldId="300"/>
        </pc:sldMkLst>
      </pc:sldChg>
      <pc:sldChg chg="modSp del mod ord">
        <pc:chgData name="Soto Otero SSgt Gloria A" userId="1298bb52-6013-4361-80f5-d03e9792b172" providerId="ADAL" clId="{BEEEA8EA-D157-4580-88B4-E0C0F4D8ADF4}" dt="2024-02-22T20:21:37.553" v="11519" actId="47"/>
        <pc:sldMkLst>
          <pc:docMk/>
          <pc:sldMk cId="3674494205" sldId="301"/>
        </pc:sldMkLst>
        <pc:spChg chg="mod">
          <ac:chgData name="Soto Otero SSgt Gloria A" userId="1298bb52-6013-4361-80f5-d03e9792b172" providerId="ADAL" clId="{BEEEA8EA-D157-4580-88B4-E0C0F4D8ADF4}" dt="2024-02-22T20:21:29.444" v="11517"/>
          <ac:spMkLst>
            <pc:docMk/>
            <pc:sldMk cId="3674494205" sldId="301"/>
            <ac:spMk id="3" creationId="{00000000-0000-0000-0000-000000000000}"/>
          </ac:spMkLst>
        </pc:spChg>
        <pc:spChg chg="mod">
          <ac:chgData name="Soto Otero SSgt Gloria A" userId="1298bb52-6013-4361-80f5-d03e9792b172" providerId="ADAL" clId="{BEEEA8EA-D157-4580-88B4-E0C0F4D8ADF4}" dt="2024-02-22T20:21:29.788" v="11518" actId="20577"/>
          <ac:spMkLst>
            <pc:docMk/>
            <pc:sldMk cId="3674494205" sldId="301"/>
            <ac:spMk id="4" creationId="{00000000-0000-0000-0000-000000000000}"/>
          </ac:spMkLst>
        </pc:spChg>
      </pc:sldChg>
      <pc:sldChg chg="del">
        <pc:chgData name="Soto Otero SSgt Gloria A" userId="1298bb52-6013-4361-80f5-d03e9792b172" providerId="ADAL" clId="{BEEEA8EA-D157-4580-88B4-E0C0F4D8ADF4}" dt="2024-02-22T20:38:06.200" v="12031" actId="47"/>
        <pc:sldMkLst>
          <pc:docMk/>
          <pc:sldMk cId="3674494205" sldId="302"/>
        </pc:sldMkLst>
      </pc:sldChg>
      <pc:sldChg chg="delSp mod ord">
        <pc:chgData name="Soto Otero SSgt Gloria A" userId="1298bb52-6013-4361-80f5-d03e9792b172" providerId="ADAL" clId="{BEEEA8EA-D157-4580-88B4-E0C0F4D8ADF4}" dt="2024-02-15T17:30:24.160" v="4156" actId="478"/>
        <pc:sldMkLst>
          <pc:docMk/>
          <pc:sldMk cId="62755631" sldId="303"/>
        </pc:sldMkLst>
        <pc:picChg chg="del">
          <ac:chgData name="Soto Otero SSgt Gloria A" userId="1298bb52-6013-4361-80f5-d03e9792b172" providerId="ADAL" clId="{BEEEA8EA-D157-4580-88B4-E0C0F4D8ADF4}" dt="2024-02-15T17:30:24.160" v="4156" actId="478"/>
          <ac:picMkLst>
            <pc:docMk/>
            <pc:sldMk cId="62755631" sldId="303"/>
            <ac:picMk id="6" creationId="{00000000-0000-0000-0000-000000000000}"/>
          </ac:picMkLst>
        </pc:picChg>
      </pc:sldChg>
      <pc:sldChg chg="modSp mod ord">
        <pc:chgData name="Soto Otero SSgt Gloria A" userId="1298bb52-6013-4361-80f5-d03e9792b172" providerId="ADAL" clId="{BEEEA8EA-D157-4580-88B4-E0C0F4D8ADF4}" dt="2024-02-22T20:28:14.561" v="11694" actId="20577"/>
        <pc:sldMkLst>
          <pc:docMk/>
          <pc:sldMk cId="3143017515" sldId="304"/>
        </pc:sldMkLst>
        <pc:spChg chg="mod">
          <ac:chgData name="Soto Otero SSgt Gloria A" userId="1298bb52-6013-4361-80f5-d03e9792b172" providerId="ADAL" clId="{BEEEA8EA-D157-4580-88B4-E0C0F4D8ADF4}" dt="2024-02-22T20:27:36.348" v="11668"/>
          <ac:spMkLst>
            <pc:docMk/>
            <pc:sldMk cId="3143017515" sldId="304"/>
            <ac:spMk id="3" creationId="{00000000-0000-0000-0000-000000000000}"/>
          </ac:spMkLst>
        </pc:spChg>
        <pc:spChg chg="mod">
          <ac:chgData name="Soto Otero SSgt Gloria A" userId="1298bb52-6013-4361-80f5-d03e9792b172" providerId="ADAL" clId="{BEEEA8EA-D157-4580-88B4-E0C0F4D8ADF4}" dt="2024-02-22T20:28:14.561" v="11694" actId="20577"/>
          <ac:spMkLst>
            <pc:docMk/>
            <pc:sldMk cId="3143017515" sldId="304"/>
            <ac:spMk id="5" creationId="{00000000-0000-0000-0000-000000000000}"/>
          </ac:spMkLst>
        </pc:spChg>
      </pc:sldChg>
      <pc:sldChg chg="ord">
        <pc:chgData name="Soto Otero SSgt Gloria A" userId="1298bb52-6013-4361-80f5-d03e9792b172" providerId="ADAL" clId="{BEEEA8EA-D157-4580-88B4-E0C0F4D8ADF4}" dt="2024-02-22T20:47:17.574" v="12268"/>
        <pc:sldMkLst>
          <pc:docMk/>
          <pc:sldMk cId="831351571" sldId="311"/>
        </pc:sldMkLst>
      </pc:sldChg>
      <pc:sldChg chg="addSp delSp modSp mod">
        <pc:chgData name="Soto Otero SSgt Gloria A" userId="1298bb52-6013-4361-80f5-d03e9792b172" providerId="ADAL" clId="{BEEEA8EA-D157-4580-88B4-E0C0F4D8ADF4}" dt="2024-02-22T20:14:02.850" v="11454" actId="1076"/>
        <pc:sldMkLst>
          <pc:docMk/>
          <pc:sldMk cId="3570956082" sldId="312"/>
        </pc:sldMkLst>
        <pc:spChg chg="del mod">
          <ac:chgData name="Soto Otero SSgt Gloria A" userId="1298bb52-6013-4361-80f5-d03e9792b172" providerId="ADAL" clId="{BEEEA8EA-D157-4580-88B4-E0C0F4D8ADF4}" dt="2024-02-22T20:12:53.760" v="11434" actId="478"/>
          <ac:spMkLst>
            <pc:docMk/>
            <pc:sldMk cId="3570956082" sldId="312"/>
            <ac:spMk id="3" creationId="{00000000-0000-0000-0000-000000000000}"/>
          </ac:spMkLst>
        </pc:spChg>
        <pc:spChg chg="mod">
          <ac:chgData name="Soto Otero SSgt Gloria A" userId="1298bb52-6013-4361-80f5-d03e9792b172" providerId="ADAL" clId="{BEEEA8EA-D157-4580-88B4-E0C0F4D8ADF4}" dt="2024-02-22T20:09:42.175" v="11395" actId="255"/>
          <ac:spMkLst>
            <pc:docMk/>
            <pc:sldMk cId="3570956082" sldId="312"/>
            <ac:spMk id="4" creationId="{00000000-0000-0000-0000-000000000000}"/>
          </ac:spMkLst>
        </pc:spChg>
        <pc:spChg chg="add mod">
          <ac:chgData name="Soto Otero SSgt Gloria A" userId="1298bb52-6013-4361-80f5-d03e9792b172" providerId="ADAL" clId="{BEEEA8EA-D157-4580-88B4-E0C0F4D8ADF4}" dt="2024-02-22T20:14:00.051" v="11453" actId="255"/>
          <ac:spMkLst>
            <pc:docMk/>
            <pc:sldMk cId="3570956082" sldId="312"/>
            <ac:spMk id="7" creationId="{85BA1EE3-69B8-F137-F663-E2F3C6A57222}"/>
          </ac:spMkLst>
        </pc:spChg>
        <pc:picChg chg="add mod">
          <ac:chgData name="Soto Otero SSgt Gloria A" userId="1298bb52-6013-4361-80f5-d03e9792b172" providerId="ADAL" clId="{BEEEA8EA-D157-4580-88B4-E0C0F4D8ADF4}" dt="2024-02-22T20:14:02.850" v="11454" actId="1076"/>
          <ac:picMkLst>
            <pc:docMk/>
            <pc:sldMk cId="3570956082" sldId="312"/>
            <ac:picMk id="5" creationId="{8674A097-0C49-E24C-F2A6-E380A87043E3}"/>
          </ac:picMkLst>
        </pc:picChg>
        <pc:picChg chg="add del mod">
          <ac:chgData name="Soto Otero SSgt Gloria A" userId="1298bb52-6013-4361-80f5-d03e9792b172" providerId="ADAL" clId="{BEEEA8EA-D157-4580-88B4-E0C0F4D8ADF4}" dt="2024-02-22T20:12:38.487" v="11430"/>
          <ac:picMkLst>
            <pc:docMk/>
            <pc:sldMk cId="3570956082" sldId="312"/>
            <ac:picMk id="6" creationId="{AE7B47BF-93B9-D617-A460-FD607F43627A}"/>
          </ac:picMkLst>
        </pc:picChg>
      </pc:sldChg>
      <pc:sldChg chg="addSp delSp modSp mod">
        <pc:chgData name="Soto Otero SSgt Gloria A" userId="1298bb52-6013-4361-80f5-d03e9792b172" providerId="ADAL" clId="{BEEEA8EA-D157-4580-88B4-E0C0F4D8ADF4}" dt="2024-02-22T20:20:32.694" v="11496" actId="478"/>
        <pc:sldMkLst>
          <pc:docMk/>
          <pc:sldMk cId="2075832108" sldId="316"/>
        </pc:sldMkLst>
        <pc:spChg chg="mod">
          <ac:chgData name="Soto Otero SSgt Gloria A" userId="1298bb52-6013-4361-80f5-d03e9792b172" providerId="ADAL" clId="{BEEEA8EA-D157-4580-88B4-E0C0F4D8ADF4}" dt="2024-02-22T20:19:29.998" v="11468" actId="20577"/>
          <ac:spMkLst>
            <pc:docMk/>
            <pc:sldMk cId="2075832108" sldId="316"/>
            <ac:spMk id="2" creationId="{0BA88946-6D3D-B1E9-A492-9B916155B3CC}"/>
          </ac:spMkLst>
        </pc:spChg>
        <pc:spChg chg="add del">
          <ac:chgData name="Soto Otero SSgt Gloria A" userId="1298bb52-6013-4361-80f5-d03e9792b172" providerId="ADAL" clId="{BEEEA8EA-D157-4580-88B4-E0C0F4D8ADF4}" dt="2024-02-22T20:20:31.769" v="11494" actId="478"/>
          <ac:spMkLst>
            <pc:docMk/>
            <pc:sldMk cId="2075832108" sldId="316"/>
            <ac:spMk id="7"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8"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9" creationId="{00000000-0000-0000-0000-000000000000}"/>
          </ac:spMkLst>
        </pc:spChg>
        <pc:spChg chg="add del">
          <ac:chgData name="Soto Otero SSgt Gloria A" userId="1298bb52-6013-4361-80f5-d03e9792b172" providerId="ADAL" clId="{BEEEA8EA-D157-4580-88B4-E0C0F4D8ADF4}" dt="2024-02-22T20:20:32.287" v="11495" actId="478"/>
          <ac:spMkLst>
            <pc:docMk/>
            <pc:sldMk cId="2075832108" sldId="316"/>
            <ac:spMk id="10"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1"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2"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3"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4"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5" creationId="{00000000-0000-0000-0000-000000000000}"/>
          </ac:spMkLst>
        </pc:spChg>
        <pc:spChg chg="add del">
          <ac:chgData name="Soto Otero SSgt Gloria A" userId="1298bb52-6013-4361-80f5-d03e9792b172" providerId="ADAL" clId="{BEEEA8EA-D157-4580-88B4-E0C0F4D8ADF4}" dt="2024-02-22T20:20:31.769" v="11494" actId="478"/>
          <ac:spMkLst>
            <pc:docMk/>
            <pc:sldMk cId="2075832108" sldId="316"/>
            <ac:spMk id="16" creationId="{00000000-0000-0000-0000-000000000000}"/>
          </ac:spMkLst>
        </pc:spChg>
        <pc:picChg chg="add del">
          <ac:chgData name="Soto Otero SSgt Gloria A" userId="1298bb52-6013-4361-80f5-d03e9792b172" providerId="ADAL" clId="{BEEEA8EA-D157-4580-88B4-E0C0F4D8ADF4}" dt="2024-02-22T20:20:32.694" v="11496" actId="478"/>
          <ac:picMkLst>
            <pc:docMk/>
            <pc:sldMk cId="2075832108" sldId="316"/>
            <ac:picMk id="3" creationId="{00000000-0000-0000-0000-000000000000}"/>
          </ac:picMkLst>
        </pc:picChg>
        <pc:picChg chg="add del mod">
          <ac:chgData name="Soto Otero SSgt Gloria A" userId="1298bb52-6013-4361-80f5-d03e9792b172" providerId="ADAL" clId="{BEEEA8EA-D157-4580-88B4-E0C0F4D8ADF4}" dt="2024-02-22T20:20:31.439" v="11493" actId="22"/>
          <ac:picMkLst>
            <pc:docMk/>
            <pc:sldMk cId="2075832108" sldId="316"/>
            <ac:picMk id="5" creationId="{7A64D8AE-934E-5963-42BD-D913CB78807A}"/>
          </ac:picMkLst>
        </pc:picChg>
        <pc:picChg chg="add del mod">
          <ac:chgData name="Soto Otero SSgt Gloria A" userId="1298bb52-6013-4361-80f5-d03e9792b172" providerId="ADAL" clId="{BEEEA8EA-D157-4580-88B4-E0C0F4D8ADF4}" dt="2024-02-22T20:20:30.402" v="11490" actId="22"/>
          <ac:picMkLst>
            <pc:docMk/>
            <pc:sldMk cId="2075832108" sldId="316"/>
            <ac:picMk id="17" creationId="{DD69B12B-17BD-3143-07C8-512177854300}"/>
          </ac:picMkLst>
        </pc:picChg>
      </pc:sldChg>
      <pc:sldChg chg="del">
        <pc:chgData name="Soto Otero SSgt Gloria A" userId="1298bb52-6013-4361-80f5-d03e9792b172" providerId="ADAL" clId="{BEEEA8EA-D157-4580-88B4-E0C0F4D8ADF4}" dt="2024-02-16T00:15:32.648" v="8881" actId="47"/>
        <pc:sldMkLst>
          <pc:docMk/>
          <pc:sldMk cId="2431410904" sldId="317"/>
        </pc:sldMkLst>
      </pc:sldChg>
      <pc:sldChg chg="del">
        <pc:chgData name="Soto Otero SSgt Gloria A" userId="1298bb52-6013-4361-80f5-d03e9792b172" providerId="ADAL" clId="{BEEEA8EA-D157-4580-88B4-E0C0F4D8ADF4}" dt="2024-02-16T00:16:51.227" v="8891" actId="47"/>
        <pc:sldMkLst>
          <pc:docMk/>
          <pc:sldMk cId="3975358441" sldId="319"/>
        </pc:sldMkLst>
      </pc:sldChg>
      <pc:sldChg chg="del">
        <pc:chgData name="Soto Otero SSgt Gloria A" userId="1298bb52-6013-4361-80f5-d03e9792b172" providerId="ADAL" clId="{BEEEA8EA-D157-4580-88B4-E0C0F4D8ADF4}" dt="2024-02-16T00:16:55.784" v="8893" actId="47"/>
        <pc:sldMkLst>
          <pc:docMk/>
          <pc:sldMk cId="2663829360" sldId="320"/>
        </pc:sldMkLst>
      </pc:sldChg>
      <pc:sldChg chg="delSp modSp mod ord">
        <pc:chgData name="Soto Otero SSgt Gloria A" userId="1298bb52-6013-4361-80f5-d03e9792b172" providerId="ADAL" clId="{BEEEA8EA-D157-4580-88B4-E0C0F4D8ADF4}" dt="2024-02-15T22:10:22.516" v="4331" actId="478"/>
        <pc:sldMkLst>
          <pc:docMk/>
          <pc:sldMk cId="1679195500" sldId="322"/>
        </pc:sldMkLst>
        <pc:picChg chg="del mod">
          <ac:chgData name="Soto Otero SSgt Gloria A" userId="1298bb52-6013-4361-80f5-d03e9792b172" providerId="ADAL" clId="{BEEEA8EA-D157-4580-88B4-E0C0F4D8ADF4}" dt="2024-02-15T22:10:22.516" v="4331" actId="478"/>
          <ac:picMkLst>
            <pc:docMk/>
            <pc:sldMk cId="1679195500" sldId="322"/>
            <ac:picMk id="4" creationId="{00000000-0000-0000-0000-000000000000}"/>
          </ac:picMkLst>
        </pc:picChg>
        <pc:picChg chg="mod">
          <ac:chgData name="Soto Otero SSgt Gloria A" userId="1298bb52-6013-4361-80f5-d03e9792b172" providerId="ADAL" clId="{BEEEA8EA-D157-4580-88B4-E0C0F4D8ADF4}" dt="2024-02-15T22:10:07.389" v="4327" actId="1076"/>
          <ac:picMkLst>
            <pc:docMk/>
            <pc:sldMk cId="1679195500" sldId="322"/>
            <ac:picMk id="6" creationId="{00000000-0000-0000-0000-000000000000}"/>
          </ac:picMkLst>
        </pc:picChg>
        <pc:picChg chg="mod">
          <ac:chgData name="Soto Otero SSgt Gloria A" userId="1298bb52-6013-4361-80f5-d03e9792b172" providerId="ADAL" clId="{BEEEA8EA-D157-4580-88B4-E0C0F4D8ADF4}" dt="2024-02-15T22:10:13.246" v="4328" actId="1076"/>
          <ac:picMkLst>
            <pc:docMk/>
            <pc:sldMk cId="1679195500" sldId="322"/>
            <ac:picMk id="9" creationId="{00000000-0000-0000-0000-000000000000}"/>
          </ac:picMkLst>
        </pc:picChg>
      </pc:sldChg>
      <pc:sldChg chg="del">
        <pc:chgData name="Soto Otero SSgt Gloria A" userId="1298bb52-6013-4361-80f5-d03e9792b172" providerId="ADAL" clId="{BEEEA8EA-D157-4580-88B4-E0C0F4D8ADF4}" dt="2024-02-16T00:16:56.680" v="8894" actId="47"/>
        <pc:sldMkLst>
          <pc:docMk/>
          <pc:sldMk cId="134773572" sldId="324"/>
        </pc:sldMkLst>
      </pc:sldChg>
      <pc:sldChg chg="modSp mod ord">
        <pc:chgData name="Soto Otero SSgt Gloria A" userId="1298bb52-6013-4361-80f5-d03e9792b172" providerId="ADAL" clId="{BEEEA8EA-D157-4580-88B4-E0C0F4D8ADF4}" dt="2024-02-22T19:16:52.007" v="10533" actId="255"/>
        <pc:sldMkLst>
          <pc:docMk/>
          <pc:sldMk cId="1249245329" sldId="326"/>
        </pc:sldMkLst>
        <pc:spChg chg="mod">
          <ac:chgData name="Soto Otero SSgt Gloria A" userId="1298bb52-6013-4361-80f5-d03e9792b172" providerId="ADAL" clId="{BEEEA8EA-D157-4580-88B4-E0C0F4D8ADF4}" dt="2024-02-22T19:16:52.007" v="10533" actId="255"/>
          <ac:spMkLst>
            <pc:docMk/>
            <pc:sldMk cId="1249245329" sldId="326"/>
            <ac:spMk id="33" creationId="{00000000-0000-0000-0000-000000000000}"/>
          </ac:spMkLst>
        </pc:spChg>
      </pc:sldChg>
      <pc:sldChg chg="ord modNotesTx">
        <pc:chgData name="Soto Otero SSgt Gloria A" userId="1298bb52-6013-4361-80f5-d03e9792b172" providerId="ADAL" clId="{BEEEA8EA-D157-4580-88B4-E0C0F4D8ADF4}" dt="2024-02-22T19:41:51.812" v="10986"/>
        <pc:sldMkLst>
          <pc:docMk/>
          <pc:sldMk cId="583763555" sldId="328"/>
        </pc:sldMkLst>
      </pc:sldChg>
      <pc:sldChg chg="addSp delSp modSp mod ord">
        <pc:chgData name="Soto Otero SSgt Gloria A" userId="1298bb52-6013-4361-80f5-d03e9792b172" providerId="ADAL" clId="{BEEEA8EA-D157-4580-88B4-E0C0F4D8ADF4}" dt="2024-02-22T20:05:42.403" v="11322" actId="255"/>
        <pc:sldMkLst>
          <pc:docMk/>
          <pc:sldMk cId="1044494204" sldId="332"/>
        </pc:sldMkLst>
        <pc:spChg chg="mod">
          <ac:chgData name="Soto Otero SSgt Gloria A" userId="1298bb52-6013-4361-80f5-d03e9792b172" providerId="ADAL" clId="{BEEEA8EA-D157-4580-88B4-E0C0F4D8ADF4}" dt="2024-02-22T20:05:42.403" v="11322" actId="255"/>
          <ac:spMkLst>
            <pc:docMk/>
            <pc:sldMk cId="1044494204" sldId="332"/>
            <ac:spMk id="2" creationId="{00000000-0000-0000-0000-000000000000}"/>
          </ac:spMkLst>
        </pc:spChg>
        <pc:spChg chg="add del mod">
          <ac:chgData name="Soto Otero SSgt Gloria A" userId="1298bb52-6013-4361-80f5-d03e9792b172" providerId="ADAL" clId="{BEEEA8EA-D157-4580-88B4-E0C0F4D8ADF4}" dt="2024-02-22T19:57:12.024" v="11230" actId="478"/>
          <ac:spMkLst>
            <pc:docMk/>
            <pc:sldMk cId="1044494204" sldId="332"/>
            <ac:spMk id="3" creationId="{C92BCAE4-67E5-F1FE-2A46-A9EED24FFBFE}"/>
          </ac:spMkLst>
        </pc:spChg>
        <pc:spChg chg="add del mod">
          <ac:chgData name="Soto Otero SSgt Gloria A" userId="1298bb52-6013-4361-80f5-d03e9792b172" providerId="ADAL" clId="{BEEEA8EA-D157-4580-88B4-E0C0F4D8ADF4}" dt="2024-02-22T19:57:10.312" v="11229" actId="478"/>
          <ac:spMkLst>
            <pc:docMk/>
            <pc:sldMk cId="1044494204" sldId="332"/>
            <ac:spMk id="4" creationId="{F09790C4-5221-6701-164A-759796528454}"/>
          </ac:spMkLst>
        </pc:spChg>
        <pc:picChg chg="del">
          <ac:chgData name="Soto Otero SSgt Gloria A" userId="1298bb52-6013-4361-80f5-d03e9792b172" providerId="ADAL" clId="{BEEEA8EA-D157-4580-88B4-E0C0F4D8ADF4}" dt="2024-02-22T19:57:12.983" v="11231" actId="478"/>
          <ac:picMkLst>
            <pc:docMk/>
            <pc:sldMk cId="1044494204" sldId="332"/>
            <ac:picMk id="6" creationId="{00000000-0000-0000-0000-000000000000}"/>
          </ac:picMkLst>
        </pc:picChg>
        <pc:picChg chg="add mod">
          <ac:chgData name="Soto Otero SSgt Gloria A" userId="1298bb52-6013-4361-80f5-d03e9792b172" providerId="ADAL" clId="{BEEEA8EA-D157-4580-88B4-E0C0F4D8ADF4}" dt="2024-02-22T19:57:17.541" v="11233" actId="1076"/>
          <ac:picMkLst>
            <pc:docMk/>
            <pc:sldMk cId="1044494204" sldId="332"/>
            <ac:picMk id="7" creationId="{B17DFB44-341D-12F0-CB10-A155E764AE8B}"/>
          </ac:picMkLst>
        </pc:picChg>
        <pc:picChg chg="del">
          <ac:chgData name="Soto Otero SSgt Gloria A" userId="1298bb52-6013-4361-80f5-d03e9792b172" providerId="ADAL" clId="{BEEEA8EA-D157-4580-88B4-E0C0F4D8ADF4}" dt="2024-02-22T19:57:07.517" v="11228" actId="478"/>
          <ac:picMkLst>
            <pc:docMk/>
            <pc:sldMk cId="1044494204" sldId="332"/>
            <ac:picMk id="19458" creationId="{00000000-0000-0000-0000-000000000000}"/>
          </ac:picMkLst>
        </pc:picChg>
      </pc:sldChg>
      <pc:sldChg chg="ord">
        <pc:chgData name="Soto Otero SSgt Gloria A" userId="1298bb52-6013-4361-80f5-d03e9792b172" providerId="ADAL" clId="{BEEEA8EA-D157-4580-88B4-E0C0F4D8ADF4}" dt="2024-02-22T19:52:21.273" v="11147"/>
        <pc:sldMkLst>
          <pc:docMk/>
          <pc:sldMk cId="3358692100" sldId="336"/>
        </pc:sldMkLst>
      </pc:sldChg>
      <pc:sldChg chg="ord">
        <pc:chgData name="Soto Otero SSgt Gloria A" userId="1298bb52-6013-4361-80f5-d03e9792b172" providerId="ADAL" clId="{BEEEA8EA-D157-4580-88B4-E0C0F4D8ADF4}" dt="2024-02-22T19:52:28.769" v="11149"/>
        <pc:sldMkLst>
          <pc:docMk/>
          <pc:sldMk cId="4051936168" sldId="338"/>
        </pc:sldMkLst>
      </pc:sldChg>
      <pc:sldChg chg="ord">
        <pc:chgData name="Soto Otero SSgt Gloria A" userId="1298bb52-6013-4361-80f5-d03e9792b172" providerId="ADAL" clId="{BEEEA8EA-D157-4580-88B4-E0C0F4D8ADF4}" dt="2024-02-22T20:47:08.991" v="12266"/>
        <pc:sldMkLst>
          <pc:docMk/>
          <pc:sldMk cId="342287133" sldId="339"/>
        </pc:sldMkLst>
      </pc:sldChg>
      <pc:sldChg chg="modSp mod ord">
        <pc:chgData name="Soto Otero SSgt Gloria A" userId="1298bb52-6013-4361-80f5-d03e9792b172" providerId="ADAL" clId="{BEEEA8EA-D157-4580-88B4-E0C0F4D8ADF4}" dt="2024-02-15T23:33:05.405" v="6295" actId="27636"/>
        <pc:sldMkLst>
          <pc:docMk/>
          <pc:sldMk cId="70035420" sldId="344"/>
        </pc:sldMkLst>
        <pc:spChg chg="mod">
          <ac:chgData name="Soto Otero SSgt Gloria A" userId="1298bb52-6013-4361-80f5-d03e9792b172" providerId="ADAL" clId="{BEEEA8EA-D157-4580-88B4-E0C0F4D8ADF4}" dt="2024-02-15T23:33:05.405" v="6295" actId="27636"/>
          <ac:spMkLst>
            <pc:docMk/>
            <pc:sldMk cId="70035420" sldId="344"/>
            <ac:spMk id="5" creationId="{00000000-0000-0000-0000-000000000000}"/>
          </ac:spMkLst>
        </pc:spChg>
      </pc:sldChg>
      <pc:sldChg chg="del">
        <pc:chgData name="Soto Otero SSgt Gloria A" userId="1298bb52-6013-4361-80f5-d03e9792b172" providerId="ADAL" clId="{BEEEA8EA-D157-4580-88B4-E0C0F4D8ADF4}" dt="2024-02-16T00:23:03.128" v="8948" actId="47"/>
        <pc:sldMkLst>
          <pc:docMk/>
          <pc:sldMk cId="1424550919" sldId="345"/>
        </pc:sldMkLst>
      </pc:sldChg>
      <pc:sldChg chg="del ord">
        <pc:chgData name="Soto Otero SSgt Gloria A" userId="1298bb52-6013-4361-80f5-d03e9792b172" providerId="ADAL" clId="{BEEEA8EA-D157-4580-88B4-E0C0F4D8ADF4}" dt="2024-02-22T19:17:01.611" v="10534" actId="47"/>
        <pc:sldMkLst>
          <pc:docMk/>
          <pc:sldMk cId="2128941102" sldId="346"/>
        </pc:sldMkLst>
      </pc:sldChg>
      <pc:sldChg chg="del">
        <pc:chgData name="Soto Otero SSgt Gloria A" userId="1298bb52-6013-4361-80f5-d03e9792b172" providerId="ADAL" clId="{BEEEA8EA-D157-4580-88B4-E0C0F4D8ADF4}" dt="2024-02-22T20:38:04.282" v="12030" actId="47"/>
        <pc:sldMkLst>
          <pc:docMk/>
          <pc:sldMk cId="3340295386" sldId="347"/>
        </pc:sldMkLst>
      </pc:sldChg>
      <pc:sldChg chg="modSp add mod">
        <pc:chgData name="Soto Otero SSgt Gloria A" userId="1298bb52-6013-4361-80f5-d03e9792b172" providerId="ADAL" clId="{BEEEA8EA-D157-4580-88B4-E0C0F4D8ADF4}" dt="2024-02-15T17:21:16.014" v="3831" actId="27636"/>
        <pc:sldMkLst>
          <pc:docMk/>
          <pc:sldMk cId="2680685313" sldId="351"/>
        </pc:sldMkLst>
        <pc:spChg chg="mod">
          <ac:chgData name="Soto Otero SSgt Gloria A" userId="1298bb52-6013-4361-80f5-d03e9792b172" providerId="ADAL" clId="{BEEEA8EA-D157-4580-88B4-E0C0F4D8ADF4}" dt="2024-02-15T17:21:16.014" v="3831" actId="27636"/>
          <ac:spMkLst>
            <pc:docMk/>
            <pc:sldMk cId="2680685313" sldId="351"/>
            <ac:spMk id="3" creationId="{00000000-0000-0000-0000-000000000000}"/>
          </ac:spMkLst>
        </pc:spChg>
        <pc:spChg chg="mod">
          <ac:chgData name="Soto Otero SSgt Gloria A" userId="1298bb52-6013-4361-80f5-d03e9792b172" providerId="ADAL" clId="{BEEEA8EA-D157-4580-88B4-E0C0F4D8ADF4}" dt="2024-02-14T18:15:29.746" v="98" actId="20577"/>
          <ac:spMkLst>
            <pc:docMk/>
            <pc:sldMk cId="2680685313" sldId="351"/>
            <ac:spMk id="5" creationId="{00000000-0000-0000-0000-000000000000}"/>
          </ac:spMkLst>
        </pc:spChg>
      </pc:sldChg>
      <pc:sldChg chg="modSp add mod ord">
        <pc:chgData name="Soto Otero SSgt Gloria A" userId="1298bb52-6013-4361-80f5-d03e9792b172" providerId="ADAL" clId="{BEEEA8EA-D157-4580-88B4-E0C0F4D8ADF4}" dt="2024-02-15T23:27:27.200" v="6188" actId="20577"/>
        <pc:sldMkLst>
          <pc:docMk/>
          <pc:sldMk cId="2584018828" sldId="352"/>
        </pc:sldMkLst>
        <pc:spChg chg="mod">
          <ac:chgData name="Soto Otero SSgt Gloria A" userId="1298bb52-6013-4361-80f5-d03e9792b172" providerId="ADAL" clId="{BEEEA8EA-D157-4580-88B4-E0C0F4D8ADF4}" dt="2024-02-15T23:27:27.200" v="6188" actId="20577"/>
          <ac:spMkLst>
            <pc:docMk/>
            <pc:sldMk cId="2584018828" sldId="352"/>
            <ac:spMk id="3" creationId="{00000000-0000-0000-0000-000000000000}"/>
          </ac:spMkLst>
        </pc:spChg>
        <pc:spChg chg="mod">
          <ac:chgData name="Soto Otero SSgt Gloria A" userId="1298bb52-6013-4361-80f5-d03e9792b172" providerId="ADAL" clId="{BEEEA8EA-D157-4580-88B4-E0C0F4D8ADF4}" dt="2024-02-14T18:21:03.366" v="610" actId="20577"/>
          <ac:spMkLst>
            <pc:docMk/>
            <pc:sldMk cId="2584018828" sldId="352"/>
            <ac:spMk id="5" creationId="{00000000-0000-0000-0000-000000000000}"/>
          </ac:spMkLst>
        </pc:spChg>
      </pc:sldChg>
      <pc:sldChg chg="modSp add mod">
        <pc:chgData name="Soto Otero SSgt Gloria A" userId="1298bb52-6013-4361-80f5-d03e9792b172" providerId="ADAL" clId="{BEEEA8EA-D157-4580-88B4-E0C0F4D8ADF4}" dt="2024-02-14T18:25:28.119" v="973" actId="20577"/>
        <pc:sldMkLst>
          <pc:docMk/>
          <pc:sldMk cId="1977399331" sldId="353"/>
        </pc:sldMkLst>
        <pc:spChg chg="mod">
          <ac:chgData name="Soto Otero SSgt Gloria A" userId="1298bb52-6013-4361-80f5-d03e9792b172" providerId="ADAL" clId="{BEEEA8EA-D157-4580-88B4-E0C0F4D8ADF4}" dt="2024-02-14T18:25:28.119" v="973" actId="20577"/>
          <ac:spMkLst>
            <pc:docMk/>
            <pc:sldMk cId="1977399331" sldId="353"/>
            <ac:spMk id="3" creationId="{00000000-0000-0000-0000-000000000000}"/>
          </ac:spMkLst>
        </pc:spChg>
        <pc:spChg chg="mod">
          <ac:chgData name="Soto Otero SSgt Gloria A" userId="1298bb52-6013-4361-80f5-d03e9792b172" providerId="ADAL" clId="{BEEEA8EA-D157-4580-88B4-E0C0F4D8ADF4}" dt="2024-02-14T18:24:03.798" v="804" actId="1076"/>
          <ac:spMkLst>
            <pc:docMk/>
            <pc:sldMk cId="1977399331" sldId="353"/>
            <ac:spMk id="5" creationId="{00000000-0000-0000-0000-000000000000}"/>
          </ac:spMkLst>
        </pc:spChg>
      </pc:sldChg>
      <pc:sldChg chg="addSp modSp add mod">
        <pc:chgData name="Soto Otero SSgt Gloria A" userId="1298bb52-6013-4361-80f5-d03e9792b172" providerId="ADAL" clId="{BEEEA8EA-D157-4580-88B4-E0C0F4D8ADF4}" dt="2024-02-15T17:21:02.175" v="3829" actId="1076"/>
        <pc:sldMkLst>
          <pc:docMk/>
          <pc:sldMk cId="3708358775" sldId="354"/>
        </pc:sldMkLst>
        <pc:spChg chg="mod">
          <ac:chgData name="Soto Otero SSgt Gloria A" userId="1298bb52-6013-4361-80f5-d03e9792b172" providerId="ADAL" clId="{BEEEA8EA-D157-4580-88B4-E0C0F4D8ADF4}" dt="2024-02-15T17:21:02.175" v="3829" actId="1076"/>
          <ac:spMkLst>
            <pc:docMk/>
            <pc:sldMk cId="3708358775" sldId="354"/>
            <ac:spMk id="3" creationId="{00000000-0000-0000-0000-000000000000}"/>
          </ac:spMkLst>
        </pc:spChg>
        <pc:spChg chg="mod">
          <ac:chgData name="Soto Otero SSgt Gloria A" userId="1298bb52-6013-4361-80f5-d03e9792b172" providerId="ADAL" clId="{BEEEA8EA-D157-4580-88B4-E0C0F4D8ADF4}" dt="2024-02-14T18:26:23.215" v="1033" actId="255"/>
          <ac:spMkLst>
            <pc:docMk/>
            <pc:sldMk cId="3708358775" sldId="354"/>
            <ac:spMk id="5" creationId="{00000000-0000-0000-0000-000000000000}"/>
          </ac:spMkLst>
        </pc:spChg>
        <pc:picChg chg="add mod">
          <ac:chgData name="Soto Otero SSgt Gloria A" userId="1298bb52-6013-4361-80f5-d03e9792b172" providerId="ADAL" clId="{BEEEA8EA-D157-4580-88B4-E0C0F4D8ADF4}" dt="2024-02-15T17:20:57.776" v="3828" actId="1076"/>
          <ac:picMkLst>
            <pc:docMk/>
            <pc:sldMk cId="3708358775" sldId="354"/>
            <ac:picMk id="4" creationId="{30881AA6-57D4-A598-1023-49193F40578F}"/>
          </ac:picMkLst>
        </pc:picChg>
      </pc:sldChg>
      <pc:sldChg chg="addSp delSp modSp add mod">
        <pc:chgData name="Soto Otero SSgt Gloria A" userId="1298bb52-6013-4361-80f5-d03e9792b172" providerId="ADAL" clId="{BEEEA8EA-D157-4580-88B4-E0C0F4D8ADF4}" dt="2024-02-16T00:16:19.147" v="8888" actId="1076"/>
        <pc:sldMkLst>
          <pc:docMk/>
          <pc:sldMk cId="892510511" sldId="355"/>
        </pc:sldMkLst>
        <pc:spChg chg="mod">
          <ac:chgData name="Soto Otero SSgt Gloria A" userId="1298bb52-6013-4361-80f5-d03e9792b172" providerId="ADAL" clId="{BEEEA8EA-D157-4580-88B4-E0C0F4D8ADF4}" dt="2024-02-16T00:16:12.611" v="8885"/>
          <ac:spMkLst>
            <pc:docMk/>
            <pc:sldMk cId="892510511" sldId="355"/>
            <ac:spMk id="3" creationId="{00000000-0000-0000-0000-000000000000}"/>
          </ac:spMkLst>
        </pc:spChg>
        <pc:spChg chg="mod">
          <ac:chgData name="Soto Otero SSgt Gloria A" userId="1298bb52-6013-4361-80f5-d03e9792b172" providerId="ADAL" clId="{BEEEA8EA-D157-4580-88B4-E0C0F4D8ADF4}" dt="2024-02-14T18:29:35.116" v="1239" actId="255"/>
          <ac:spMkLst>
            <pc:docMk/>
            <pc:sldMk cId="892510511" sldId="355"/>
            <ac:spMk id="5" creationId="{00000000-0000-0000-0000-000000000000}"/>
          </ac:spMkLst>
        </pc:spChg>
        <pc:picChg chg="del">
          <ac:chgData name="Soto Otero SSgt Gloria A" userId="1298bb52-6013-4361-80f5-d03e9792b172" providerId="ADAL" clId="{BEEEA8EA-D157-4580-88B4-E0C0F4D8ADF4}" dt="2024-02-14T18:29:41.547" v="1240" actId="478"/>
          <ac:picMkLst>
            <pc:docMk/>
            <pc:sldMk cId="892510511" sldId="355"/>
            <ac:picMk id="4" creationId="{30881AA6-57D4-A598-1023-49193F40578F}"/>
          </ac:picMkLst>
        </pc:picChg>
        <pc:picChg chg="add mod">
          <ac:chgData name="Soto Otero SSgt Gloria A" userId="1298bb52-6013-4361-80f5-d03e9792b172" providerId="ADAL" clId="{BEEEA8EA-D157-4580-88B4-E0C0F4D8ADF4}" dt="2024-02-16T00:16:19.147" v="8888" actId="1076"/>
          <ac:picMkLst>
            <pc:docMk/>
            <pc:sldMk cId="892510511" sldId="355"/>
            <ac:picMk id="6" creationId="{D310A3E1-1694-FA45-C265-32D814A4754A}"/>
          </ac:picMkLst>
        </pc:picChg>
      </pc:sldChg>
      <pc:sldChg chg="delSp modSp add mod">
        <pc:chgData name="Soto Otero SSgt Gloria A" userId="1298bb52-6013-4361-80f5-d03e9792b172" providerId="ADAL" clId="{BEEEA8EA-D157-4580-88B4-E0C0F4D8ADF4}" dt="2024-02-16T00:16:26.436" v="8889" actId="478"/>
        <pc:sldMkLst>
          <pc:docMk/>
          <pc:sldMk cId="1415745275" sldId="356"/>
        </pc:sldMkLst>
        <pc:spChg chg="mod">
          <ac:chgData name="Soto Otero SSgt Gloria A" userId="1298bb52-6013-4361-80f5-d03e9792b172" providerId="ADAL" clId="{BEEEA8EA-D157-4580-88B4-E0C0F4D8ADF4}" dt="2024-02-15T17:20:21.326" v="3823" actId="1076"/>
          <ac:spMkLst>
            <pc:docMk/>
            <pc:sldMk cId="1415745275" sldId="356"/>
            <ac:spMk id="3" creationId="{00000000-0000-0000-0000-000000000000}"/>
          </ac:spMkLst>
        </pc:spChg>
        <pc:spChg chg="mod">
          <ac:chgData name="Soto Otero SSgt Gloria A" userId="1298bb52-6013-4361-80f5-d03e9792b172" providerId="ADAL" clId="{BEEEA8EA-D157-4580-88B4-E0C0F4D8ADF4}" dt="2024-02-14T18:33:38.796" v="1525" actId="255"/>
          <ac:spMkLst>
            <pc:docMk/>
            <pc:sldMk cId="1415745275" sldId="356"/>
            <ac:spMk id="5" creationId="{00000000-0000-0000-0000-000000000000}"/>
          </ac:spMkLst>
        </pc:spChg>
        <pc:picChg chg="del mod">
          <ac:chgData name="Soto Otero SSgt Gloria A" userId="1298bb52-6013-4361-80f5-d03e9792b172" providerId="ADAL" clId="{BEEEA8EA-D157-4580-88B4-E0C0F4D8ADF4}" dt="2024-02-16T00:16:26.436" v="8889" actId="478"/>
          <ac:picMkLst>
            <pc:docMk/>
            <pc:sldMk cId="1415745275" sldId="356"/>
            <ac:picMk id="6" creationId="{D310A3E1-1694-FA45-C265-32D814A4754A}"/>
          </ac:picMkLst>
        </pc:picChg>
      </pc:sldChg>
      <pc:sldChg chg="delSp modSp add mod">
        <pc:chgData name="Soto Otero SSgt Gloria A" userId="1298bb52-6013-4361-80f5-d03e9792b172" providerId="ADAL" clId="{BEEEA8EA-D157-4580-88B4-E0C0F4D8ADF4}" dt="2024-02-16T00:14:51.232" v="8878"/>
        <pc:sldMkLst>
          <pc:docMk/>
          <pc:sldMk cId="3079940286" sldId="357"/>
        </pc:sldMkLst>
        <pc:spChg chg="mod">
          <ac:chgData name="Soto Otero SSgt Gloria A" userId="1298bb52-6013-4361-80f5-d03e9792b172" providerId="ADAL" clId="{BEEEA8EA-D157-4580-88B4-E0C0F4D8ADF4}" dt="2024-02-16T00:14:51.232" v="8878"/>
          <ac:spMkLst>
            <pc:docMk/>
            <pc:sldMk cId="3079940286" sldId="357"/>
            <ac:spMk id="3" creationId="{00000000-0000-0000-0000-000000000000}"/>
          </ac:spMkLst>
        </pc:spChg>
        <pc:spChg chg="mod">
          <ac:chgData name="Soto Otero SSgt Gloria A" userId="1298bb52-6013-4361-80f5-d03e9792b172" providerId="ADAL" clId="{BEEEA8EA-D157-4580-88B4-E0C0F4D8ADF4}" dt="2024-02-14T18:36:50.403" v="1906" actId="20577"/>
          <ac:spMkLst>
            <pc:docMk/>
            <pc:sldMk cId="3079940286" sldId="357"/>
            <ac:spMk id="5" creationId="{00000000-0000-0000-0000-000000000000}"/>
          </ac:spMkLst>
        </pc:spChg>
        <pc:picChg chg="del">
          <ac:chgData name="Soto Otero SSgt Gloria A" userId="1298bb52-6013-4361-80f5-d03e9792b172" providerId="ADAL" clId="{BEEEA8EA-D157-4580-88B4-E0C0F4D8ADF4}" dt="2024-02-14T18:40:22.089" v="2329" actId="478"/>
          <ac:picMkLst>
            <pc:docMk/>
            <pc:sldMk cId="3079940286" sldId="357"/>
            <ac:picMk id="6" creationId="{D310A3E1-1694-FA45-C265-32D814A4754A}"/>
          </ac:picMkLst>
        </pc:picChg>
      </pc:sldChg>
      <pc:sldChg chg="modSp add mod">
        <pc:chgData name="Soto Otero SSgt Gloria A" userId="1298bb52-6013-4361-80f5-d03e9792b172" providerId="ADAL" clId="{BEEEA8EA-D157-4580-88B4-E0C0F4D8ADF4}" dt="2024-02-15T17:19:38.755" v="3819" actId="27636"/>
        <pc:sldMkLst>
          <pc:docMk/>
          <pc:sldMk cId="2355070931" sldId="358"/>
        </pc:sldMkLst>
        <pc:spChg chg="mod">
          <ac:chgData name="Soto Otero SSgt Gloria A" userId="1298bb52-6013-4361-80f5-d03e9792b172" providerId="ADAL" clId="{BEEEA8EA-D157-4580-88B4-E0C0F4D8ADF4}" dt="2024-02-15T17:19:38.755" v="3819" actId="27636"/>
          <ac:spMkLst>
            <pc:docMk/>
            <pc:sldMk cId="2355070931" sldId="358"/>
            <ac:spMk id="3" creationId="{00000000-0000-0000-0000-000000000000}"/>
          </ac:spMkLst>
        </pc:spChg>
        <pc:spChg chg="mod">
          <ac:chgData name="Soto Otero SSgt Gloria A" userId="1298bb52-6013-4361-80f5-d03e9792b172" providerId="ADAL" clId="{BEEEA8EA-D157-4580-88B4-E0C0F4D8ADF4}" dt="2024-02-14T18:40:53.667" v="2359" actId="20577"/>
          <ac:spMkLst>
            <pc:docMk/>
            <pc:sldMk cId="2355070931" sldId="358"/>
            <ac:spMk id="5" creationId="{00000000-0000-0000-0000-000000000000}"/>
          </ac:spMkLst>
        </pc:spChg>
      </pc:sldChg>
      <pc:sldChg chg="addSp delSp modSp add mod modCm">
        <pc:chgData name="Soto Otero SSgt Gloria A" userId="1298bb52-6013-4361-80f5-d03e9792b172" providerId="ADAL" clId="{BEEEA8EA-D157-4580-88B4-E0C0F4D8ADF4}" dt="2024-02-26T22:23:14.392" v="12891"/>
        <pc:sldMkLst>
          <pc:docMk/>
          <pc:sldMk cId="1835781442" sldId="359"/>
        </pc:sldMkLst>
        <pc:spChg chg="del mod">
          <ac:chgData name="Soto Otero SSgt Gloria A" userId="1298bb52-6013-4361-80f5-d03e9792b172" providerId="ADAL" clId="{BEEEA8EA-D157-4580-88B4-E0C0F4D8ADF4}" dt="2024-02-14T18:45:55.692" v="2923" actId="22"/>
          <ac:spMkLst>
            <pc:docMk/>
            <pc:sldMk cId="1835781442" sldId="359"/>
            <ac:spMk id="3" creationId="{00000000-0000-0000-0000-000000000000}"/>
          </ac:spMkLst>
        </pc:spChg>
        <pc:spChg chg="mod">
          <ac:chgData name="Soto Otero SSgt Gloria A" userId="1298bb52-6013-4361-80f5-d03e9792b172" providerId="ADAL" clId="{BEEEA8EA-D157-4580-88B4-E0C0F4D8ADF4}" dt="2024-02-14T18:45:28.312" v="2921" actId="255"/>
          <ac:spMkLst>
            <pc:docMk/>
            <pc:sldMk cId="1835781442" sldId="359"/>
            <ac:spMk id="5" creationId="{00000000-0000-0000-0000-000000000000}"/>
          </ac:spMkLst>
        </pc:spChg>
        <pc:picChg chg="add mod">
          <ac:chgData name="Soto Otero SSgt Gloria A" userId="1298bb52-6013-4361-80f5-d03e9792b172" providerId="ADAL" clId="{BEEEA8EA-D157-4580-88B4-E0C0F4D8ADF4}" dt="2024-02-26T22:22:27.297" v="12890" actId="1076"/>
          <ac:picMkLst>
            <pc:docMk/>
            <pc:sldMk cId="1835781442" sldId="359"/>
            <ac:picMk id="3" creationId="{CA3B378F-B09F-A23E-7F01-B22236569DD5}"/>
          </ac:picMkLst>
        </pc:picChg>
        <pc:picChg chg="add del mod ord">
          <ac:chgData name="Soto Otero SSgt Gloria A" userId="1298bb52-6013-4361-80f5-d03e9792b172" providerId="ADAL" clId="{BEEEA8EA-D157-4580-88B4-E0C0F4D8ADF4}" dt="2024-02-26T22:22:13.231" v="12887" actId="478"/>
          <ac:picMkLst>
            <pc:docMk/>
            <pc:sldMk cId="1835781442" sldId="359"/>
            <ac:picMk id="4" creationId="{C155FD37-CB31-F5C6-DAE2-03BD7513434E}"/>
          </ac:picMkLst>
        </pc:picChg>
        <pc:extLst>
          <p:ext xmlns:p="http://schemas.openxmlformats.org/presentationml/2006/main" uri="{D6D511B9-2390-475A-947B-AFAB55BFBCF1}">
            <pc226:cmChg xmlns:pc226="http://schemas.microsoft.com/office/powerpoint/2022/06/main/command" chg="">
              <pc226:chgData name="Soto Otero SSgt Gloria A" userId="1298bb52-6013-4361-80f5-d03e9792b172" providerId="ADAL" clId="{BEEEA8EA-D157-4580-88B4-E0C0F4D8ADF4}" dt="2024-02-26T22:23:14.392" v="12891"/>
              <pc2:cmMkLst xmlns:pc2="http://schemas.microsoft.com/office/powerpoint/2019/9/main/command">
                <pc:docMk/>
                <pc:sldMk cId="1835781442" sldId="359"/>
                <pc2:cmMk id="{932DDAF8-C489-41C7-9F98-80C9BECBDE97}"/>
              </pc2:cmMkLst>
              <pc226:cmRplyChg chg="add">
                <pc226:chgData name="Soto Otero SSgt Gloria A" userId="1298bb52-6013-4361-80f5-d03e9792b172" providerId="ADAL" clId="{BEEEA8EA-D157-4580-88B4-E0C0F4D8ADF4}" dt="2024-02-26T22:23:14.392" v="12891"/>
                <pc2:cmRplyMkLst xmlns:pc2="http://schemas.microsoft.com/office/powerpoint/2019/9/main/command">
                  <pc:docMk/>
                  <pc:sldMk cId="1835781442" sldId="359"/>
                  <pc2:cmMk id="{932DDAF8-C489-41C7-9F98-80C9BECBDE97}"/>
                  <pc2:cmRplyMk id="{9DFA29EA-C595-4647-B98B-43B12D31D707}"/>
                </pc2:cmRplyMkLst>
              </pc226:cmRplyChg>
            </pc226:cmChg>
          </p:ext>
        </pc:extLst>
      </pc:sldChg>
      <pc:sldChg chg="addSp delSp modSp add mod modCm">
        <pc:chgData name="Soto Otero SSgt Gloria A" userId="1298bb52-6013-4361-80f5-d03e9792b172" providerId="ADAL" clId="{BEEEA8EA-D157-4580-88B4-E0C0F4D8ADF4}" dt="2024-02-26T22:55:21.963" v="12926"/>
        <pc:sldMkLst>
          <pc:docMk/>
          <pc:sldMk cId="2120794930" sldId="360"/>
        </pc:sldMkLst>
        <pc:spChg chg="mod">
          <ac:chgData name="Soto Otero SSgt Gloria A" userId="1298bb52-6013-4361-80f5-d03e9792b172" providerId="ADAL" clId="{BEEEA8EA-D157-4580-88B4-E0C0F4D8ADF4}" dt="2024-02-14T18:46:37.594" v="2970" actId="20577"/>
          <ac:spMkLst>
            <pc:docMk/>
            <pc:sldMk cId="2120794930" sldId="360"/>
            <ac:spMk id="5" creationId="{00000000-0000-0000-0000-000000000000}"/>
          </ac:spMkLst>
        </pc:spChg>
        <pc:picChg chg="add del mod">
          <ac:chgData name="Soto Otero SSgt Gloria A" userId="1298bb52-6013-4361-80f5-d03e9792b172" providerId="ADAL" clId="{BEEEA8EA-D157-4580-88B4-E0C0F4D8ADF4}" dt="2024-02-26T22:54:58.660" v="12924" actId="478"/>
          <ac:picMkLst>
            <pc:docMk/>
            <pc:sldMk cId="2120794930" sldId="360"/>
            <ac:picMk id="3" creationId="{D0C29A3C-4A20-4FCC-2FC6-DDC7577B41BE}"/>
          </ac:picMkLst>
        </pc:picChg>
        <pc:picChg chg="del">
          <ac:chgData name="Soto Otero SSgt Gloria A" userId="1298bb52-6013-4361-80f5-d03e9792b172" providerId="ADAL" clId="{BEEEA8EA-D157-4580-88B4-E0C0F4D8ADF4}" dt="2024-02-14T18:46:40.814" v="2971" actId="478"/>
          <ac:picMkLst>
            <pc:docMk/>
            <pc:sldMk cId="2120794930" sldId="360"/>
            <ac:picMk id="4" creationId="{C155FD37-CB31-F5C6-DAE2-03BD7513434E}"/>
          </ac:picMkLst>
        </pc:picChg>
        <pc:picChg chg="add del mod">
          <ac:chgData name="Soto Otero SSgt Gloria A" userId="1298bb52-6013-4361-80f5-d03e9792b172" providerId="ADAL" clId="{BEEEA8EA-D157-4580-88B4-E0C0F4D8ADF4}" dt="2024-02-26T22:41:34.751" v="12922" actId="22"/>
          <ac:picMkLst>
            <pc:docMk/>
            <pc:sldMk cId="2120794930" sldId="360"/>
            <ac:picMk id="4" creationId="{F247FD3B-A273-7823-06F2-A41081D1E247}"/>
          </ac:picMkLst>
        </pc:picChg>
        <pc:picChg chg="add del mod">
          <ac:chgData name="Soto Otero SSgt Gloria A" userId="1298bb52-6013-4361-80f5-d03e9792b172" providerId="ADAL" clId="{BEEEA8EA-D157-4580-88B4-E0C0F4D8ADF4}" dt="2024-02-26T22:41:31.194" v="12916" actId="22"/>
          <ac:picMkLst>
            <pc:docMk/>
            <pc:sldMk cId="2120794930" sldId="360"/>
            <ac:picMk id="7" creationId="{B33F5B81-F2A9-B569-5BBE-A9F75136CB83}"/>
          </ac:picMkLst>
        </pc:picChg>
        <pc:picChg chg="add del">
          <ac:chgData name="Soto Otero SSgt Gloria A" userId="1298bb52-6013-4361-80f5-d03e9792b172" providerId="ADAL" clId="{BEEEA8EA-D157-4580-88B4-E0C0F4D8ADF4}" dt="2024-02-14T18:47:31.639" v="2977" actId="478"/>
          <ac:picMkLst>
            <pc:docMk/>
            <pc:sldMk cId="2120794930" sldId="360"/>
            <ac:picMk id="7" creationId="{F8B61006-3D68-6A4B-D727-0B2A8DAB3DEE}"/>
          </ac:picMkLst>
        </pc:picChg>
        <pc:picChg chg="add mod">
          <ac:chgData name="Soto Otero SSgt Gloria A" userId="1298bb52-6013-4361-80f5-d03e9792b172" providerId="ADAL" clId="{BEEEA8EA-D157-4580-88B4-E0C0F4D8ADF4}" dt="2024-02-26T22:55:00.044" v="12925"/>
          <ac:picMkLst>
            <pc:docMk/>
            <pc:sldMk cId="2120794930" sldId="360"/>
            <ac:picMk id="8" creationId="{40B9BDE5-5E5F-B5EB-04BD-4081A83DB741}"/>
          </ac:picMkLst>
        </pc:picChg>
        <pc:extLst>
          <p:ext xmlns:p="http://schemas.openxmlformats.org/presentationml/2006/main" uri="{D6D511B9-2390-475A-947B-AFAB55BFBCF1}">
            <pc226:cmChg xmlns:pc226="http://schemas.microsoft.com/office/powerpoint/2022/06/main/command" chg="">
              <pc226:chgData name="Soto Otero SSgt Gloria A" userId="1298bb52-6013-4361-80f5-d03e9792b172" providerId="ADAL" clId="{BEEEA8EA-D157-4580-88B4-E0C0F4D8ADF4}" dt="2024-02-26T22:55:21.963" v="12926"/>
              <pc2:cmMkLst xmlns:pc2="http://schemas.microsoft.com/office/powerpoint/2019/9/main/command">
                <pc:docMk/>
                <pc:sldMk cId="2120794930" sldId="360"/>
                <pc2:cmMk id="{8AD00152-161A-4F3D-A8B4-D897F5D70010}"/>
              </pc2:cmMkLst>
              <pc226:cmRplyChg chg="add">
                <pc226:chgData name="Soto Otero SSgt Gloria A" userId="1298bb52-6013-4361-80f5-d03e9792b172" providerId="ADAL" clId="{BEEEA8EA-D157-4580-88B4-E0C0F4D8ADF4}" dt="2024-02-26T22:55:21.963" v="12926"/>
                <pc2:cmRplyMkLst xmlns:pc2="http://schemas.microsoft.com/office/powerpoint/2019/9/main/command">
                  <pc:docMk/>
                  <pc:sldMk cId="2120794930" sldId="360"/>
                  <pc2:cmMk id="{8AD00152-161A-4F3D-A8B4-D897F5D70010}"/>
                  <pc2:cmRplyMk id="{544EE93D-A0E3-4464-B8B7-961CD3FFA9BF}"/>
                </pc2:cmRplyMkLst>
              </pc226:cmRplyChg>
            </pc226:cmChg>
          </p:ext>
        </pc:extLst>
      </pc:sldChg>
      <pc:sldChg chg="addSp delSp modSp add mod">
        <pc:chgData name="Soto Otero SSgt Gloria A" userId="1298bb52-6013-4361-80f5-d03e9792b172" providerId="ADAL" clId="{BEEEA8EA-D157-4580-88B4-E0C0F4D8ADF4}" dt="2024-02-15T17:19:28.562" v="3817" actId="2710"/>
        <pc:sldMkLst>
          <pc:docMk/>
          <pc:sldMk cId="1024070590" sldId="361"/>
        </pc:sldMkLst>
        <pc:spChg chg="add mod">
          <ac:chgData name="Soto Otero SSgt Gloria A" userId="1298bb52-6013-4361-80f5-d03e9792b172" providerId="ADAL" clId="{BEEEA8EA-D157-4580-88B4-E0C0F4D8ADF4}" dt="2024-02-15T17:19:28.562" v="3817" actId="2710"/>
          <ac:spMkLst>
            <pc:docMk/>
            <pc:sldMk cId="1024070590" sldId="361"/>
            <ac:spMk id="2" creationId="{AD1627C3-1AC9-7B4F-D395-F1155904B5CF}"/>
          </ac:spMkLst>
        </pc:spChg>
        <pc:spChg chg="mod">
          <ac:chgData name="Soto Otero SSgt Gloria A" userId="1298bb52-6013-4361-80f5-d03e9792b172" providerId="ADAL" clId="{BEEEA8EA-D157-4580-88B4-E0C0F4D8ADF4}" dt="2024-02-14T18:48:19.467" v="3014" actId="27636"/>
          <ac:spMkLst>
            <pc:docMk/>
            <pc:sldMk cId="1024070590" sldId="361"/>
            <ac:spMk id="5" creationId="{00000000-0000-0000-0000-000000000000}"/>
          </ac:spMkLst>
        </pc:spChg>
        <pc:picChg chg="del">
          <ac:chgData name="Soto Otero SSgt Gloria A" userId="1298bb52-6013-4361-80f5-d03e9792b172" providerId="ADAL" clId="{BEEEA8EA-D157-4580-88B4-E0C0F4D8ADF4}" dt="2024-02-14T18:47:48.012" v="2979" actId="478"/>
          <ac:picMkLst>
            <pc:docMk/>
            <pc:sldMk cId="1024070590" sldId="361"/>
            <ac:picMk id="3" creationId="{D0C29A3C-4A20-4FCC-2FC6-DDC7577B41BE}"/>
          </ac:picMkLst>
        </pc:picChg>
      </pc:sldChg>
      <pc:sldChg chg="addSp delSp modSp add mod">
        <pc:chgData name="Soto Otero SSgt Gloria A" userId="1298bb52-6013-4361-80f5-d03e9792b172" providerId="ADAL" clId="{BEEEA8EA-D157-4580-88B4-E0C0F4D8ADF4}" dt="2024-02-15T23:42:15.296" v="6505" actId="1076"/>
        <pc:sldMkLst>
          <pc:docMk/>
          <pc:sldMk cId="3624203196" sldId="362"/>
        </pc:sldMkLst>
        <pc:spChg chg="del">
          <ac:chgData name="Soto Otero SSgt Gloria A" userId="1298bb52-6013-4361-80f5-d03e9792b172" providerId="ADAL" clId="{BEEEA8EA-D157-4580-88B4-E0C0F4D8ADF4}" dt="2024-02-14T20:45:37.998" v="3328" actId="478"/>
          <ac:spMkLst>
            <pc:docMk/>
            <pc:sldMk cId="3624203196" sldId="362"/>
            <ac:spMk id="2" creationId="{AD1627C3-1AC9-7B4F-D395-F1155904B5CF}"/>
          </ac:spMkLst>
        </pc:spChg>
        <pc:spChg chg="mod">
          <ac:chgData name="Soto Otero SSgt Gloria A" userId="1298bb52-6013-4361-80f5-d03e9792b172" providerId="ADAL" clId="{BEEEA8EA-D157-4580-88B4-E0C0F4D8ADF4}" dt="2024-02-14T20:45:56.635" v="3333" actId="255"/>
          <ac:spMkLst>
            <pc:docMk/>
            <pc:sldMk cId="3624203196" sldId="362"/>
            <ac:spMk id="5" creationId="{00000000-0000-0000-0000-000000000000}"/>
          </ac:spMkLst>
        </pc:spChg>
        <pc:spChg chg="add mod">
          <ac:chgData name="Soto Otero SSgt Gloria A" userId="1298bb52-6013-4361-80f5-d03e9792b172" providerId="ADAL" clId="{BEEEA8EA-D157-4580-88B4-E0C0F4D8ADF4}" dt="2024-02-15T23:41:59.657" v="6502" actId="207"/>
          <ac:spMkLst>
            <pc:docMk/>
            <pc:sldMk cId="3624203196" sldId="362"/>
            <ac:spMk id="9" creationId="{7EF297F6-8D67-FA0C-8EAC-31B7DCA82705}"/>
          </ac:spMkLst>
        </pc:spChg>
        <pc:picChg chg="add del mod">
          <ac:chgData name="Soto Otero SSgt Gloria A" userId="1298bb52-6013-4361-80f5-d03e9792b172" providerId="ADAL" clId="{BEEEA8EA-D157-4580-88B4-E0C0F4D8ADF4}" dt="2024-02-15T23:40:53.771" v="6492" actId="478"/>
          <ac:picMkLst>
            <pc:docMk/>
            <pc:sldMk cId="3624203196" sldId="362"/>
            <ac:picMk id="4" creationId="{5AB39829-5558-3369-C642-594F3F3EB70F}"/>
          </ac:picMkLst>
        </pc:picChg>
        <pc:picChg chg="add mod">
          <ac:chgData name="Soto Otero SSgt Gloria A" userId="1298bb52-6013-4361-80f5-d03e9792b172" providerId="ADAL" clId="{BEEEA8EA-D157-4580-88B4-E0C0F4D8ADF4}" dt="2024-02-15T23:41:01.549" v="6494" actId="14100"/>
          <ac:picMkLst>
            <pc:docMk/>
            <pc:sldMk cId="3624203196" sldId="362"/>
            <ac:picMk id="6" creationId="{A8C5844B-8EC9-6C40-348B-0DA98C7F55E2}"/>
          </ac:picMkLst>
        </pc:picChg>
        <pc:picChg chg="add mod ord">
          <ac:chgData name="Soto Otero SSgt Gloria A" userId="1298bb52-6013-4361-80f5-d03e9792b172" providerId="ADAL" clId="{BEEEA8EA-D157-4580-88B4-E0C0F4D8ADF4}" dt="2024-02-15T23:42:15.296" v="6505" actId="1076"/>
          <ac:picMkLst>
            <pc:docMk/>
            <pc:sldMk cId="3624203196" sldId="362"/>
            <ac:picMk id="7" creationId="{99419562-4BBA-306B-27B0-1C1881BA1414}"/>
          </ac:picMkLst>
        </pc:picChg>
        <pc:picChg chg="add del mod">
          <ac:chgData name="Soto Otero SSgt Gloria A" userId="1298bb52-6013-4361-80f5-d03e9792b172" providerId="ADAL" clId="{BEEEA8EA-D157-4580-88B4-E0C0F4D8ADF4}" dt="2024-02-15T23:41:52.161" v="6499" actId="478"/>
          <ac:picMkLst>
            <pc:docMk/>
            <pc:sldMk cId="3624203196" sldId="362"/>
            <ac:picMk id="8" creationId="{EFB59B96-6C88-3172-30E3-50603DAC96D3}"/>
          </ac:picMkLst>
        </pc:picChg>
      </pc:sldChg>
      <pc:sldChg chg="addSp delSp modSp add mod modCm">
        <pc:chgData name="Soto Otero SSgt Gloria A" userId="1298bb52-6013-4361-80f5-d03e9792b172" providerId="ADAL" clId="{BEEEA8EA-D157-4580-88B4-E0C0F4D8ADF4}" dt="2024-02-26T22:59:21.773" v="12933"/>
        <pc:sldMkLst>
          <pc:docMk/>
          <pc:sldMk cId="4155590821" sldId="363"/>
        </pc:sldMkLst>
        <pc:spChg chg="mod">
          <ac:chgData name="Soto Otero SSgt Gloria A" userId="1298bb52-6013-4361-80f5-d03e9792b172" providerId="ADAL" clId="{BEEEA8EA-D157-4580-88B4-E0C0F4D8ADF4}" dt="2024-02-14T20:46:22.430" v="3377" actId="20577"/>
          <ac:spMkLst>
            <pc:docMk/>
            <pc:sldMk cId="4155590821" sldId="363"/>
            <ac:spMk id="5" creationId="{00000000-0000-0000-0000-000000000000}"/>
          </ac:spMkLst>
        </pc:spChg>
        <pc:spChg chg="add mod">
          <ac:chgData name="Soto Otero SSgt Gloria A" userId="1298bb52-6013-4361-80f5-d03e9792b172" providerId="ADAL" clId="{BEEEA8EA-D157-4580-88B4-E0C0F4D8ADF4}" dt="2024-02-15T23:45:19.819" v="6522" actId="207"/>
          <ac:spMkLst>
            <pc:docMk/>
            <pc:sldMk cId="4155590821" sldId="363"/>
            <ac:spMk id="12" creationId="{783FA8EC-EF36-29EE-9829-A72F6F495EE5}"/>
          </ac:spMkLst>
        </pc:spChg>
        <pc:picChg chg="add mod">
          <ac:chgData name="Soto Otero SSgt Gloria A" userId="1298bb52-6013-4361-80f5-d03e9792b172" providerId="ADAL" clId="{BEEEA8EA-D157-4580-88B4-E0C0F4D8ADF4}" dt="2024-02-26T22:59:09.675" v="12932" actId="1076"/>
          <ac:picMkLst>
            <pc:docMk/>
            <pc:sldMk cId="4155590821" sldId="363"/>
            <ac:picMk id="3" creationId="{91EF9150-8135-940F-552C-8DE81867AEA9}"/>
          </ac:picMkLst>
        </pc:picChg>
        <pc:picChg chg="add del mod">
          <ac:chgData name="Soto Otero SSgt Gloria A" userId="1298bb52-6013-4361-80f5-d03e9792b172" providerId="ADAL" clId="{BEEEA8EA-D157-4580-88B4-E0C0F4D8ADF4}" dt="2024-02-15T23:42:50.902" v="6506" actId="478"/>
          <ac:picMkLst>
            <pc:docMk/>
            <pc:sldMk cId="4155590821" sldId="363"/>
            <ac:picMk id="3" creationId="{F0A1885C-B18E-17E3-A4AC-0B63D3B41E45}"/>
          </ac:picMkLst>
        </pc:picChg>
        <pc:picChg chg="del">
          <ac:chgData name="Soto Otero SSgt Gloria A" userId="1298bb52-6013-4361-80f5-d03e9792b172" providerId="ADAL" clId="{BEEEA8EA-D157-4580-88B4-E0C0F4D8ADF4}" dt="2024-02-14T20:46:30.638" v="3378" actId="478"/>
          <ac:picMkLst>
            <pc:docMk/>
            <pc:sldMk cId="4155590821" sldId="363"/>
            <ac:picMk id="4" creationId="{5AB39829-5558-3369-C642-594F3F3EB70F}"/>
          </ac:picMkLst>
        </pc:picChg>
        <pc:picChg chg="add del mod">
          <ac:chgData name="Soto Otero SSgt Gloria A" userId="1298bb52-6013-4361-80f5-d03e9792b172" providerId="ADAL" clId="{BEEEA8EA-D157-4580-88B4-E0C0F4D8ADF4}" dt="2024-02-15T23:43:00.690" v="6509" actId="478"/>
          <ac:picMkLst>
            <pc:docMk/>
            <pc:sldMk cId="4155590821" sldId="363"/>
            <ac:picMk id="7" creationId="{3CC2655A-92B8-A168-A763-6757DC657B6A}"/>
          </ac:picMkLst>
        </pc:picChg>
        <pc:picChg chg="add del mod">
          <ac:chgData name="Soto Otero SSgt Gloria A" userId="1298bb52-6013-4361-80f5-d03e9792b172" providerId="ADAL" clId="{BEEEA8EA-D157-4580-88B4-E0C0F4D8ADF4}" dt="2024-02-15T23:46:38.624" v="6527" actId="478"/>
          <ac:picMkLst>
            <pc:docMk/>
            <pc:sldMk cId="4155590821" sldId="363"/>
            <ac:picMk id="9" creationId="{AF0D9602-DC67-A9A0-9A55-C0FD926EBEBF}"/>
          </ac:picMkLst>
        </pc:picChg>
        <pc:picChg chg="add del mod">
          <ac:chgData name="Soto Otero SSgt Gloria A" userId="1298bb52-6013-4361-80f5-d03e9792b172" providerId="ADAL" clId="{BEEEA8EA-D157-4580-88B4-E0C0F4D8ADF4}" dt="2024-02-15T23:46:42.961" v="6529" actId="478"/>
          <ac:picMkLst>
            <pc:docMk/>
            <pc:sldMk cId="4155590821" sldId="363"/>
            <ac:picMk id="11" creationId="{5BC4BBB0-15CB-3EB3-2C15-7B2BA80DF6C1}"/>
          </ac:picMkLst>
        </pc:picChg>
        <pc:picChg chg="add del mod">
          <ac:chgData name="Soto Otero SSgt Gloria A" userId="1298bb52-6013-4361-80f5-d03e9792b172" providerId="ADAL" clId="{BEEEA8EA-D157-4580-88B4-E0C0F4D8ADF4}" dt="2024-02-15T23:46:40.934" v="6528" actId="478"/>
          <ac:picMkLst>
            <pc:docMk/>
            <pc:sldMk cId="4155590821" sldId="363"/>
            <ac:picMk id="13" creationId="{4BE8AFEF-4239-860A-4164-9E9298189469}"/>
          </ac:picMkLst>
        </pc:picChg>
        <pc:picChg chg="add del mod">
          <ac:chgData name="Soto Otero SSgt Gloria A" userId="1298bb52-6013-4361-80f5-d03e9792b172" providerId="ADAL" clId="{BEEEA8EA-D157-4580-88B4-E0C0F4D8ADF4}" dt="2024-02-26T22:58:59.102" v="12930" actId="478"/>
          <ac:picMkLst>
            <pc:docMk/>
            <pc:sldMk cId="4155590821" sldId="363"/>
            <ac:picMk id="15" creationId="{BD3695BE-BA82-EC44-A377-FC35BDAE7A44}"/>
          </ac:picMkLst>
        </pc:picChg>
        <pc:extLst>
          <p:ext xmlns:p="http://schemas.openxmlformats.org/presentationml/2006/main" uri="{D6D511B9-2390-475A-947B-AFAB55BFBCF1}">
            <pc226:cmChg xmlns:pc226="http://schemas.microsoft.com/office/powerpoint/2022/06/main/command" chg="">
              <pc226:chgData name="Soto Otero SSgt Gloria A" userId="1298bb52-6013-4361-80f5-d03e9792b172" providerId="ADAL" clId="{BEEEA8EA-D157-4580-88B4-E0C0F4D8ADF4}" dt="2024-02-26T22:59:21.773" v="12933"/>
              <pc2:cmMkLst xmlns:pc2="http://schemas.microsoft.com/office/powerpoint/2019/9/main/command">
                <pc:docMk/>
                <pc:sldMk cId="4155590821" sldId="363"/>
                <pc2:cmMk id="{89493916-53EC-46A9-AFCF-9FBB82B85F3F}"/>
              </pc2:cmMkLst>
              <pc226:cmRplyChg chg="add">
                <pc226:chgData name="Soto Otero SSgt Gloria A" userId="1298bb52-6013-4361-80f5-d03e9792b172" providerId="ADAL" clId="{BEEEA8EA-D157-4580-88B4-E0C0F4D8ADF4}" dt="2024-02-26T22:59:21.773" v="12933"/>
                <pc2:cmRplyMkLst xmlns:pc2="http://schemas.microsoft.com/office/powerpoint/2019/9/main/command">
                  <pc:docMk/>
                  <pc:sldMk cId="4155590821" sldId="363"/>
                  <pc2:cmMk id="{89493916-53EC-46A9-AFCF-9FBB82B85F3F}"/>
                  <pc2:cmRplyMk id="{3D13F597-0C65-4567-AD23-DFDEE30B78EF}"/>
                </pc2:cmRplyMkLst>
              </pc226:cmRplyChg>
            </pc226:cmChg>
          </p:ext>
        </pc:extLst>
      </pc:sldChg>
      <pc:sldChg chg="addSp delSp modSp add mod">
        <pc:chgData name="Soto Otero SSgt Gloria A" userId="1298bb52-6013-4361-80f5-d03e9792b172" providerId="ADAL" clId="{BEEEA8EA-D157-4580-88B4-E0C0F4D8ADF4}" dt="2024-02-15T17:19:21.445" v="3816" actId="2710"/>
        <pc:sldMkLst>
          <pc:docMk/>
          <pc:sldMk cId="3643315388" sldId="364"/>
        </pc:sldMkLst>
        <pc:spChg chg="add mod">
          <ac:chgData name="Soto Otero SSgt Gloria A" userId="1298bb52-6013-4361-80f5-d03e9792b172" providerId="ADAL" clId="{BEEEA8EA-D157-4580-88B4-E0C0F4D8ADF4}" dt="2024-02-15T17:19:21.445" v="3816" actId="2710"/>
          <ac:spMkLst>
            <pc:docMk/>
            <pc:sldMk cId="3643315388" sldId="364"/>
            <ac:spMk id="2" creationId="{E579BE3B-1DEB-51E5-872F-A700A16C3F4A}"/>
          </ac:spMkLst>
        </pc:spChg>
        <pc:spChg chg="mod">
          <ac:chgData name="Soto Otero SSgt Gloria A" userId="1298bb52-6013-4361-80f5-d03e9792b172" providerId="ADAL" clId="{BEEEA8EA-D157-4580-88B4-E0C0F4D8ADF4}" dt="2024-02-15T17:13:49.338" v="3409" actId="255"/>
          <ac:spMkLst>
            <pc:docMk/>
            <pc:sldMk cId="3643315388" sldId="364"/>
            <ac:spMk id="5" creationId="{00000000-0000-0000-0000-000000000000}"/>
          </ac:spMkLst>
        </pc:spChg>
        <pc:picChg chg="del">
          <ac:chgData name="Soto Otero SSgt Gloria A" userId="1298bb52-6013-4361-80f5-d03e9792b172" providerId="ADAL" clId="{BEEEA8EA-D157-4580-88B4-E0C0F4D8ADF4}" dt="2024-02-15T17:13:51.096" v="3410" actId="478"/>
          <ac:picMkLst>
            <pc:docMk/>
            <pc:sldMk cId="3643315388" sldId="364"/>
            <ac:picMk id="3" creationId="{F0A1885C-B18E-17E3-A4AC-0B63D3B41E45}"/>
          </ac:picMkLst>
        </pc:picChg>
      </pc:sldChg>
      <pc:sldChg chg="modSp add mod">
        <pc:chgData name="Soto Otero SSgt Gloria A" userId="1298bb52-6013-4361-80f5-d03e9792b172" providerId="ADAL" clId="{BEEEA8EA-D157-4580-88B4-E0C0F4D8ADF4}" dt="2024-02-15T17:26:09.173" v="4151" actId="20577"/>
        <pc:sldMkLst>
          <pc:docMk/>
          <pc:sldMk cId="3106362023" sldId="365"/>
        </pc:sldMkLst>
        <pc:spChg chg="mod">
          <ac:chgData name="Soto Otero SSgt Gloria A" userId="1298bb52-6013-4361-80f5-d03e9792b172" providerId="ADAL" clId="{BEEEA8EA-D157-4580-88B4-E0C0F4D8ADF4}" dt="2024-02-15T17:25:59.419" v="4145" actId="20577"/>
          <ac:spMkLst>
            <pc:docMk/>
            <pc:sldMk cId="3106362023" sldId="365"/>
            <ac:spMk id="2" creationId="{E579BE3B-1DEB-51E5-872F-A700A16C3F4A}"/>
          </ac:spMkLst>
        </pc:spChg>
        <pc:spChg chg="mod">
          <ac:chgData name="Soto Otero SSgt Gloria A" userId="1298bb52-6013-4361-80f5-d03e9792b172" providerId="ADAL" clId="{BEEEA8EA-D157-4580-88B4-E0C0F4D8ADF4}" dt="2024-02-15T17:26:09.173" v="4151" actId="20577"/>
          <ac:spMkLst>
            <pc:docMk/>
            <pc:sldMk cId="3106362023" sldId="365"/>
            <ac:spMk id="5" creationId="{00000000-0000-0000-0000-000000000000}"/>
          </ac:spMkLst>
        </pc:spChg>
      </pc:sldChg>
      <pc:sldChg chg="addSp delSp modSp add mod modTransition delAnim modAnim modNotesTx">
        <pc:chgData name="Soto Otero SSgt Gloria A" userId="1298bb52-6013-4361-80f5-d03e9792b172" providerId="ADAL" clId="{BEEEA8EA-D157-4580-88B4-E0C0F4D8ADF4}" dt="2024-02-15T22:39:09.095" v="4606"/>
        <pc:sldMkLst>
          <pc:docMk/>
          <pc:sldMk cId="3372665990" sldId="366"/>
        </pc:sldMkLst>
        <pc:spChg chg="del mod">
          <ac:chgData name="Soto Otero SSgt Gloria A" userId="1298bb52-6013-4361-80f5-d03e9792b172" providerId="ADAL" clId="{BEEEA8EA-D157-4580-88B4-E0C0F4D8ADF4}" dt="2024-02-15T22:05:10.696" v="4203" actId="478"/>
          <ac:spMkLst>
            <pc:docMk/>
            <pc:sldMk cId="3372665990" sldId="366"/>
            <ac:spMk id="3" creationId="{00000000-0000-0000-0000-000000000000}"/>
          </ac:spMkLst>
        </pc:spChg>
        <pc:spChg chg="mod">
          <ac:chgData name="Soto Otero SSgt Gloria A" userId="1298bb52-6013-4361-80f5-d03e9792b172" providerId="ADAL" clId="{BEEEA8EA-D157-4580-88B4-E0C0F4D8ADF4}" dt="2024-02-15T22:01:47.917" v="4194" actId="20577"/>
          <ac:spMkLst>
            <pc:docMk/>
            <pc:sldMk cId="3372665990" sldId="366"/>
            <ac:spMk id="5" creationId="{00000000-0000-0000-0000-000000000000}"/>
          </ac:spMkLst>
        </pc:spChg>
        <pc:spChg chg="add del mod ord">
          <ac:chgData name="Soto Otero SSgt Gloria A" userId="1298bb52-6013-4361-80f5-d03e9792b172" providerId="ADAL" clId="{BEEEA8EA-D157-4580-88B4-E0C0F4D8ADF4}" dt="2024-02-15T22:25:37.852" v="4513" actId="478"/>
          <ac:spMkLst>
            <pc:docMk/>
            <pc:sldMk cId="3372665990" sldId="366"/>
            <ac:spMk id="8" creationId="{FB574E34-BBEF-5DFE-A836-BF08452AF32C}"/>
          </ac:spMkLst>
        </pc:spChg>
        <pc:spChg chg="add del mod">
          <ac:chgData name="Soto Otero SSgt Gloria A" userId="1298bb52-6013-4361-80f5-d03e9792b172" providerId="ADAL" clId="{BEEEA8EA-D157-4580-88B4-E0C0F4D8ADF4}" dt="2024-02-15T22:25:36.015" v="4512" actId="478"/>
          <ac:spMkLst>
            <pc:docMk/>
            <pc:sldMk cId="3372665990" sldId="366"/>
            <ac:spMk id="9" creationId="{A68D0C21-74E0-4BFE-D269-C4764CC7777C}"/>
          </ac:spMkLst>
        </pc:spChg>
        <pc:spChg chg="add del mod">
          <ac:chgData name="Soto Otero SSgt Gloria A" userId="1298bb52-6013-4361-80f5-d03e9792b172" providerId="ADAL" clId="{BEEEA8EA-D157-4580-88B4-E0C0F4D8ADF4}" dt="2024-02-15T22:25:39.712" v="4514" actId="478"/>
          <ac:spMkLst>
            <pc:docMk/>
            <pc:sldMk cId="3372665990" sldId="366"/>
            <ac:spMk id="10" creationId="{ED627CD4-D49A-93EB-6B3A-DD0452496D4F}"/>
          </ac:spMkLst>
        </pc:spChg>
        <pc:spChg chg="add del mod">
          <ac:chgData name="Soto Otero SSgt Gloria A" userId="1298bb52-6013-4361-80f5-d03e9792b172" providerId="ADAL" clId="{BEEEA8EA-D157-4580-88B4-E0C0F4D8ADF4}" dt="2024-02-15T22:25:45.601" v="4517" actId="478"/>
          <ac:spMkLst>
            <pc:docMk/>
            <pc:sldMk cId="3372665990" sldId="366"/>
            <ac:spMk id="11" creationId="{1904E434-F682-1FEF-20C8-A2648241C282}"/>
          </ac:spMkLst>
        </pc:spChg>
        <pc:spChg chg="add del mod">
          <ac:chgData name="Soto Otero SSgt Gloria A" userId="1298bb52-6013-4361-80f5-d03e9792b172" providerId="ADAL" clId="{BEEEA8EA-D157-4580-88B4-E0C0F4D8ADF4}" dt="2024-02-15T22:25:44.172" v="4516" actId="478"/>
          <ac:spMkLst>
            <pc:docMk/>
            <pc:sldMk cId="3372665990" sldId="366"/>
            <ac:spMk id="12" creationId="{236CD4D9-88BB-D73B-6DCB-770A090D141F}"/>
          </ac:spMkLst>
        </pc:spChg>
        <pc:spChg chg="add del mod">
          <ac:chgData name="Soto Otero SSgt Gloria A" userId="1298bb52-6013-4361-80f5-d03e9792b172" providerId="ADAL" clId="{BEEEA8EA-D157-4580-88B4-E0C0F4D8ADF4}" dt="2024-02-15T22:25:41.766" v="4515" actId="478"/>
          <ac:spMkLst>
            <pc:docMk/>
            <pc:sldMk cId="3372665990" sldId="366"/>
            <ac:spMk id="13" creationId="{85A57CE4-7367-1A49-3BF3-E9FDCA5658DB}"/>
          </ac:spMkLst>
        </pc:spChg>
        <pc:spChg chg="add del mod">
          <ac:chgData name="Soto Otero SSgt Gloria A" userId="1298bb52-6013-4361-80f5-d03e9792b172" providerId="ADAL" clId="{BEEEA8EA-D157-4580-88B4-E0C0F4D8ADF4}" dt="2024-02-15T22:25:47.552" v="4518" actId="478"/>
          <ac:spMkLst>
            <pc:docMk/>
            <pc:sldMk cId="3372665990" sldId="366"/>
            <ac:spMk id="14" creationId="{0A846DE2-C109-A42A-D4EC-C7A8D8B1DC00}"/>
          </ac:spMkLst>
        </pc:spChg>
        <pc:spChg chg="add del mod">
          <ac:chgData name="Soto Otero SSgt Gloria A" userId="1298bb52-6013-4361-80f5-d03e9792b172" providerId="ADAL" clId="{BEEEA8EA-D157-4580-88B4-E0C0F4D8ADF4}" dt="2024-02-15T22:25:50.317" v="4519" actId="478"/>
          <ac:spMkLst>
            <pc:docMk/>
            <pc:sldMk cId="3372665990" sldId="366"/>
            <ac:spMk id="15" creationId="{140BA35B-B0EF-493C-E8E0-C3AA6C790ABA}"/>
          </ac:spMkLst>
        </pc:spChg>
        <pc:spChg chg="add del mod">
          <ac:chgData name="Soto Otero SSgt Gloria A" userId="1298bb52-6013-4361-80f5-d03e9792b172" providerId="ADAL" clId="{BEEEA8EA-D157-4580-88B4-E0C0F4D8ADF4}" dt="2024-02-15T22:25:52.643" v="4520" actId="478"/>
          <ac:spMkLst>
            <pc:docMk/>
            <pc:sldMk cId="3372665990" sldId="366"/>
            <ac:spMk id="18" creationId="{859ADA53-4C2B-46B9-5FCB-2A2619381A55}"/>
          </ac:spMkLst>
        </pc:spChg>
        <pc:spChg chg="add del mod">
          <ac:chgData name="Soto Otero SSgt Gloria A" userId="1298bb52-6013-4361-80f5-d03e9792b172" providerId="ADAL" clId="{BEEEA8EA-D157-4580-88B4-E0C0F4D8ADF4}" dt="2024-02-15T22:25:57.686" v="4523" actId="478"/>
          <ac:spMkLst>
            <pc:docMk/>
            <pc:sldMk cId="3372665990" sldId="366"/>
            <ac:spMk id="19" creationId="{459C3BED-BFA0-3538-1C0F-DC3750421BDC}"/>
          </ac:spMkLst>
        </pc:spChg>
        <pc:spChg chg="add del mod">
          <ac:chgData name="Soto Otero SSgt Gloria A" userId="1298bb52-6013-4361-80f5-d03e9792b172" providerId="ADAL" clId="{BEEEA8EA-D157-4580-88B4-E0C0F4D8ADF4}" dt="2024-02-15T22:25:57.686" v="4525"/>
          <ac:spMkLst>
            <pc:docMk/>
            <pc:sldMk cId="3372665990" sldId="366"/>
            <ac:spMk id="20" creationId="{D1108D10-F3F2-0A1E-0B6F-F1343CE0DDA9}"/>
          </ac:spMkLst>
        </pc:spChg>
        <pc:spChg chg="add del mod">
          <ac:chgData name="Soto Otero SSgt Gloria A" userId="1298bb52-6013-4361-80f5-d03e9792b172" providerId="ADAL" clId="{BEEEA8EA-D157-4580-88B4-E0C0F4D8ADF4}" dt="2024-02-15T22:25:57.702" v="4527"/>
          <ac:spMkLst>
            <pc:docMk/>
            <pc:sldMk cId="3372665990" sldId="366"/>
            <ac:spMk id="21" creationId="{8866EA9F-4506-7DA6-D220-DE66F9535318}"/>
          </ac:spMkLst>
        </pc:spChg>
        <pc:spChg chg="add del mod">
          <ac:chgData name="Soto Otero SSgt Gloria A" userId="1298bb52-6013-4361-80f5-d03e9792b172" providerId="ADAL" clId="{BEEEA8EA-D157-4580-88B4-E0C0F4D8ADF4}" dt="2024-02-15T22:26:00.422" v="4528" actId="478"/>
          <ac:spMkLst>
            <pc:docMk/>
            <pc:sldMk cId="3372665990" sldId="366"/>
            <ac:spMk id="22" creationId="{3611A06C-620B-3E55-1E1A-2AEACF5107AD}"/>
          </ac:spMkLst>
        </pc:spChg>
        <pc:spChg chg="add del mod">
          <ac:chgData name="Soto Otero SSgt Gloria A" userId="1298bb52-6013-4361-80f5-d03e9792b172" providerId="ADAL" clId="{BEEEA8EA-D157-4580-88B4-E0C0F4D8ADF4}" dt="2024-02-15T22:26:03.066" v="4529" actId="478"/>
          <ac:spMkLst>
            <pc:docMk/>
            <pc:sldMk cId="3372665990" sldId="366"/>
            <ac:spMk id="23" creationId="{EA98CA55-FBB8-24EF-EB81-9DEC543FF8B4}"/>
          </ac:spMkLst>
        </pc:spChg>
        <pc:spChg chg="add mod">
          <ac:chgData name="Soto Otero SSgt Gloria A" userId="1298bb52-6013-4361-80f5-d03e9792b172" providerId="ADAL" clId="{BEEEA8EA-D157-4580-88B4-E0C0F4D8ADF4}" dt="2024-02-15T22:19:36.979" v="4452" actId="164"/>
          <ac:spMkLst>
            <pc:docMk/>
            <pc:sldMk cId="3372665990" sldId="366"/>
            <ac:spMk id="24" creationId="{3581AEF6-1614-AFD0-98DE-AC3C87809C0A}"/>
          </ac:spMkLst>
        </pc:spChg>
        <pc:spChg chg="add mod ord">
          <ac:chgData name="Soto Otero SSgt Gloria A" userId="1298bb52-6013-4361-80f5-d03e9792b172" providerId="ADAL" clId="{BEEEA8EA-D157-4580-88B4-E0C0F4D8ADF4}" dt="2024-02-15T22:19:36.979" v="4452" actId="164"/>
          <ac:spMkLst>
            <pc:docMk/>
            <pc:sldMk cId="3372665990" sldId="366"/>
            <ac:spMk id="25" creationId="{5F558F40-4751-BB81-9AFD-58073EF872C1}"/>
          </ac:spMkLst>
        </pc:spChg>
        <pc:spChg chg="add del mod">
          <ac:chgData name="Soto Otero SSgt Gloria A" userId="1298bb52-6013-4361-80f5-d03e9792b172" providerId="ADAL" clId="{BEEEA8EA-D157-4580-88B4-E0C0F4D8ADF4}" dt="2024-02-15T22:16:55.502" v="4407"/>
          <ac:spMkLst>
            <pc:docMk/>
            <pc:sldMk cId="3372665990" sldId="366"/>
            <ac:spMk id="26" creationId="{7908A20B-1380-7CB5-C57F-8F85E95531B8}"/>
          </ac:spMkLst>
        </pc:spChg>
        <pc:spChg chg="add mod ord">
          <ac:chgData name="Soto Otero SSgt Gloria A" userId="1298bb52-6013-4361-80f5-d03e9792b172" providerId="ADAL" clId="{BEEEA8EA-D157-4580-88B4-E0C0F4D8ADF4}" dt="2024-02-15T22:23:38.341" v="4496" actId="20577"/>
          <ac:spMkLst>
            <pc:docMk/>
            <pc:sldMk cId="3372665990" sldId="366"/>
            <ac:spMk id="27" creationId="{B1BB9C47-77F4-EB14-C647-CD42EA6B37C0}"/>
          </ac:spMkLst>
        </pc:spChg>
        <pc:spChg chg="mod">
          <ac:chgData name="Soto Otero SSgt Gloria A" userId="1298bb52-6013-4361-80f5-d03e9792b172" providerId="ADAL" clId="{BEEEA8EA-D157-4580-88B4-E0C0F4D8ADF4}" dt="2024-02-15T22:33:57.514" v="4573"/>
          <ac:spMkLst>
            <pc:docMk/>
            <pc:sldMk cId="3372665990" sldId="366"/>
            <ac:spMk id="32" creationId="{C75DB8D4-B1C7-2837-5CA4-65FFA2500552}"/>
          </ac:spMkLst>
        </pc:spChg>
        <pc:spChg chg="mod">
          <ac:chgData name="Soto Otero SSgt Gloria A" userId="1298bb52-6013-4361-80f5-d03e9792b172" providerId="ADAL" clId="{BEEEA8EA-D157-4580-88B4-E0C0F4D8ADF4}" dt="2024-02-15T22:33:57.514" v="4573"/>
          <ac:spMkLst>
            <pc:docMk/>
            <pc:sldMk cId="3372665990" sldId="366"/>
            <ac:spMk id="33" creationId="{B2393DD7-BC40-7752-EEA8-6059C75A1996}"/>
          </ac:spMkLst>
        </pc:spChg>
        <pc:spChg chg="mod">
          <ac:chgData name="Soto Otero SSgt Gloria A" userId="1298bb52-6013-4361-80f5-d03e9792b172" providerId="ADAL" clId="{BEEEA8EA-D157-4580-88B4-E0C0F4D8ADF4}" dt="2024-02-15T22:33:57.514" v="4573"/>
          <ac:spMkLst>
            <pc:docMk/>
            <pc:sldMk cId="3372665990" sldId="366"/>
            <ac:spMk id="34" creationId="{3D667B80-D112-80F6-C981-FE410373D42F}"/>
          </ac:spMkLst>
        </pc:spChg>
        <pc:spChg chg="mod">
          <ac:chgData name="Soto Otero SSgt Gloria A" userId="1298bb52-6013-4361-80f5-d03e9792b172" providerId="ADAL" clId="{BEEEA8EA-D157-4580-88B4-E0C0F4D8ADF4}" dt="2024-02-15T22:33:57.514" v="4573"/>
          <ac:spMkLst>
            <pc:docMk/>
            <pc:sldMk cId="3372665990" sldId="366"/>
            <ac:spMk id="35" creationId="{13077554-0859-75A3-1D01-05E15EDE132F}"/>
          </ac:spMkLst>
        </pc:spChg>
        <pc:spChg chg="mod">
          <ac:chgData name="Soto Otero SSgt Gloria A" userId="1298bb52-6013-4361-80f5-d03e9792b172" providerId="ADAL" clId="{BEEEA8EA-D157-4580-88B4-E0C0F4D8ADF4}" dt="2024-02-15T22:33:57.514" v="4573"/>
          <ac:spMkLst>
            <pc:docMk/>
            <pc:sldMk cId="3372665990" sldId="366"/>
            <ac:spMk id="36" creationId="{214BE3E8-1A16-E0B2-84F8-FFB23920BA6E}"/>
          </ac:spMkLst>
        </pc:spChg>
        <pc:spChg chg="mod">
          <ac:chgData name="Soto Otero SSgt Gloria A" userId="1298bb52-6013-4361-80f5-d03e9792b172" providerId="ADAL" clId="{BEEEA8EA-D157-4580-88B4-E0C0F4D8ADF4}" dt="2024-02-15T22:33:57.514" v="4573"/>
          <ac:spMkLst>
            <pc:docMk/>
            <pc:sldMk cId="3372665990" sldId="366"/>
            <ac:spMk id="37" creationId="{655220C8-E9B3-E411-4ED2-98B424B95764}"/>
          </ac:spMkLst>
        </pc:spChg>
        <pc:spChg chg="mod">
          <ac:chgData name="Soto Otero SSgt Gloria A" userId="1298bb52-6013-4361-80f5-d03e9792b172" providerId="ADAL" clId="{BEEEA8EA-D157-4580-88B4-E0C0F4D8ADF4}" dt="2024-02-15T22:33:57.514" v="4573"/>
          <ac:spMkLst>
            <pc:docMk/>
            <pc:sldMk cId="3372665990" sldId="366"/>
            <ac:spMk id="38" creationId="{36504920-7171-5D7E-7B7C-1470156293B9}"/>
          </ac:spMkLst>
        </pc:spChg>
        <pc:spChg chg="mod">
          <ac:chgData name="Soto Otero SSgt Gloria A" userId="1298bb52-6013-4361-80f5-d03e9792b172" providerId="ADAL" clId="{BEEEA8EA-D157-4580-88B4-E0C0F4D8ADF4}" dt="2024-02-15T22:33:57.514" v="4573"/>
          <ac:spMkLst>
            <pc:docMk/>
            <pc:sldMk cId="3372665990" sldId="366"/>
            <ac:spMk id="39" creationId="{E2360EFD-0871-7F3A-1D90-97977C312947}"/>
          </ac:spMkLst>
        </pc:spChg>
        <pc:spChg chg="mod">
          <ac:chgData name="Soto Otero SSgt Gloria A" userId="1298bb52-6013-4361-80f5-d03e9792b172" providerId="ADAL" clId="{BEEEA8EA-D157-4580-88B4-E0C0F4D8ADF4}" dt="2024-02-15T22:33:57.514" v="4573"/>
          <ac:spMkLst>
            <pc:docMk/>
            <pc:sldMk cId="3372665990" sldId="366"/>
            <ac:spMk id="40" creationId="{91BAADC9-AF14-9ADE-286C-BFB32C346CB7}"/>
          </ac:spMkLst>
        </pc:spChg>
        <pc:spChg chg="mod">
          <ac:chgData name="Soto Otero SSgt Gloria A" userId="1298bb52-6013-4361-80f5-d03e9792b172" providerId="ADAL" clId="{BEEEA8EA-D157-4580-88B4-E0C0F4D8ADF4}" dt="2024-02-15T22:33:57.514" v="4573"/>
          <ac:spMkLst>
            <pc:docMk/>
            <pc:sldMk cId="3372665990" sldId="366"/>
            <ac:spMk id="41" creationId="{19EFB83D-DB60-C332-4C8B-55B9A7B3EB84}"/>
          </ac:spMkLst>
        </pc:spChg>
        <pc:spChg chg="mod">
          <ac:chgData name="Soto Otero SSgt Gloria A" userId="1298bb52-6013-4361-80f5-d03e9792b172" providerId="ADAL" clId="{BEEEA8EA-D157-4580-88B4-E0C0F4D8ADF4}" dt="2024-02-15T22:33:57.514" v="4573"/>
          <ac:spMkLst>
            <pc:docMk/>
            <pc:sldMk cId="3372665990" sldId="366"/>
            <ac:spMk id="42" creationId="{0F60F0E9-A4DC-C1F0-959B-6F73D463A007}"/>
          </ac:spMkLst>
        </pc:spChg>
        <pc:spChg chg="mod">
          <ac:chgData name="Soto Otero SSgt Gloria A" userId="1298bb52-6013-4361-80f5-d03e9792b172" providerId="ADAL" clId="{BEEEA8EA-D157-4580-88B4-E0C0F4D8ADF4}" dt="2024-02-15T22:33:57.514" v="4573"/>
          <ac:spMkLst>
            <pc:docMk/>
            <pc:sldMk cId="3372665990" sldId="366"/>
            <ac:spMk id="43" creationId="{356D374F-C523-CBBD-49CB-A742975AC451}"/>
          </ac:spMkLst>
        </pc:spChg>
        <pc:spChg chg="mod">
          <ac:chgData name="Soto Otero SSgt Gloria A" userId="1298bb52-6013-4361-80f5-d03e9792b172" providerId="ADAL" clId="{BEEEA8EA-D157-4580-88B4-E0C0F4D8ADF4}" dt="2024-02-15T22:33:57.514" v="4573"/>
          <ac:spMkLst>
            <pc:docMk/>
            <pc:sldMk cId="3372665990" sldId="366"/>
            <ac:spMk id="44" creationId="{D1BB5DA6-E54F-5464-DE54-0E7A4AE94603}"/>
          </ac:spMkLst>
        </pc:spChg>
        <pc:spChg chg="mod">
          <ac:chgData name="Soto Otero SSgt Gloria A" userId="1298bb52-6013-4361-80f5-d03e9792b172" providerId="ADAL" clId="{BEEEA8EA-D157-4580-88B4-E0C0F4D8ADF4}" dt="2024-02-15T22:33:57.514" v="4573"/>
          <ac:spMkLst>
            <pc:docMk/>
            <pc:sldMk cId="3372665990" sldId="366"/>
            <ac:spMk id="45" creationId="{32DEB04E-69C9-5F08-5515-DD11D573FEA0}"/>
          </ac:spMkLst>
        </pc:spChg>
        <pc:spChg chg="mod">
          <ac:chgData name="Soto Otero SSgt Gloria A" userId="1298bb52-6013-4361-80f5-d03e9792b172" providerId="ADAL" clId="{BEEEA8EA-D157-4580-88B4-E0C0F4D8ADF4}" dt="2024-02-15T22:33:57.514" v="4573"/>
          <ac:spMkLst>
            <pc:docMk/>
            <pc:sldMk cId="3372665990" sldId="366"/>
            <ac:spMk id="47" creationId="{66D71BAB-15DD-70D2-D447-2ABE672D0156}"/>
          </ac:spMkLst>
        </pc:spChg>
        <pc:spChg chg="mod">
          <ac:chgData name="Soto Otero SSgt Gloria A" userId="1298bb52-6013-4361-80f5-d03e9792b172" providerId="ADAL" clId="{BEEEA8EA-D157-4580-88B4-E0C0F4D8ADF4}" dt="2024-02-15T22:33:57.514" v="4573"/>
          <ac:spMkLst>
            <pc:docMk/>
            <pc:sldMk cId="3372665990" sldId="366"/>
            <ac:spMk id="48" creationId="{333B3903-A85D-EB7D-1542-B72E8F743DDF}"/>
          </ac:spMkLst>
        </pc:spChg>
        <pc:spChg chg="mod">
          <ac:chgData name="Soto Otero SSgt Gloria A" userId="1298bb52-6013-4361-80f5-d03e9792b172" providerId="ADAL" clId="{BEEEA8EA-D157-4580-88B4-E0C0F4D8ADF4}" dt="2024-02-15T22:33:57.514" v="4573"/>
          <ac:spMkLst>
            <pc:docMk/>
            <pc:sldMk cId="3372665990" sldId="366"/>
            <ac:spMk id="49" creationId="{FFA78250-FDCC-5B2B-5382-17273E1989B2}"/>
          </ac:spMkLst>
        </pc:spChg>
        <pc:grpChg chg="add del mod">
          <ac:chgData name="Soto Otero SSgt Gloria A" userId="1298bb52-6013-4361-80f5-d03e9792b172" providerId="ADAL" clId="{BEEEA8EA-D157-4580-88B4-E0C0F4D8ADF4}" dt="2024-02-15T22:26:04.148" v="4530" actId="478"/>
          <ac:grpSpMkLst>
            <pc:docMk/>
            <pc:sldMk cId="3372665990" sldId="366"/>
            <ac:grpSpMk id="28" creationId="{7AD7F374-6BEC-4D0D-155B-BDD0752940C4}"/>
          </ac:grpSpMkLst>
        </pc:grpChg>
        <pc:grpChg chg="add del mod">
          <ac:chgData name="Soto Otero SSgt Gloria A" userId="1298bb52-6013-4361-80f5-d03e9792b172" providerId="ADAL" clId="{BEEEA8EA-D157-4580-88B4-E0C0F4D8ADF4}" dt="2024-02-15T22:35:50.343" v="4580" actId="21"/>
          <ac:grpSpMkLst>
            <pc:docMk/>
            <pc:sldMk cId="3372665990" sldId="366"/>
            <ac:grpSpMk id="31" creationId="{03A441DE-AF41-7113-8862-ADE9F7C791DA}"/>
          </ac:grpSpMkLst>
        </pc:grpChg>
        <pc:grpChg chg="mod">
          <ac:chgData name="Soto Otero SSgt Gloria A" userId="1298bb52-6013-4361-80f5-d03e9792b172" providerId="ADAL" clId="{BEEEA8EA-D157-4580-88B4-E0C0F4D8ADF4}" dt="2024-02-15T22:33:57.514" v="4573"/>
          <ac:grpSpMkLst>
            <pc:docMk/>
            <pc:sldMk cId="3372665990" sldId="366"/>
            <ac:grpSpMk id="46" creationId="{73433AA1-3314-A559-D57D-7710533E1E6E}"/>
          </ac:grpSpMkLst>
        </pc:grpChg>
        <pc:picChg chg="del">
          <ac:chgData name="Soto Otero SSgt Gloria A" userId="1298bb52-6013-4361-80f5-d03e9792b172" providerId="ADAL" clId="{BEEEA8EA-D157-4580-88B4-E0C0F4D8ADF4}" dt="2024-02-15T22:04:00.249" v="4196" actId="478"/>
          <ac:picMkLst>
            <pc:docMk/>
            <pc:sldMk cId="3372665990" sldId="366"/>
            <ac:picMk id="2" creationId="{00000000-0000-0000-0000-000000000000}"/>
          </ac:picMkLst>
        </pc:picChg>
        <pc:picChg chg="del">
          <ac:chgData name="Soto Otero SSgt Gloria A" userId="1298bb52-6013-4361-80f5-d03e9792b172" providerId="ADAL" clId="{BEEEA8EA-D157-4580-88B4-E0C0F4D8ADF4}" dt="2024-02-15T22:04:05.907" v="4197" actId="478"/>
          <ac:picMkLst>
            <pc:docMk/>
            <pc:sldMk cId="3372665990" sldId="366"/>
            <ac:picMk id="4" creationId="{00000000-0000-0000-0000-000000000000}"/>
          </ac:picMkLst>
        </pc:picChg>
        <pc:picChg chg="add del mod">
          <ac:chgData name="Soto Otero SSgt Gloria A" userId="1298bb52-6013-4361-80f5-d03e9792b172" providerId="ADAL" clId="{BEEEA8EA-D157-4580-88B4-E0C0F4D8ADF4}" dt="2024-02-15T22:38:17.620" v="4600" actId="478"/>
          <ac:picMkLst>
            <pc:docMk/>
            <pc:sldMk cId="3372665990" sldId="366"/>
            <ac:picMk id="7" creationId="{6838B3E3-5C8E-D9A7-4609-35C18B36D520}"/>
          </ac:picMkLst>
        </pc:picChg>
        <pc:picChg chg="add del mod ord">
          <ac:chgData name="Soto Otero SSgt Gloria A" userId="1298bb52-6013-4361-80f5-d03e9792b172" providerId="ADAL" clId="{BEEEA8EA-D157-4580-88B4-E0C0F4D8ADF4}" dt="2024-02-15T22:11:24.021" v="4335" actId="478"/>
          <ac:picMkLst>
            <pc:docMk/>
            <pc:sldMk cId="3372665990" sldId="366"/>
            <ac:picMk id="17" creationId="{6CFCC19E-1A51-E458-E6BB-5B084772BAF5}"/>
          </ac:picMkLst>
        </pc:picChg>
        <pc:picChg chg="add del mod">
          <ac:chgData name="Soto Otero SSgt Gloria A" userId="1298bb52-6013-4361-80f5-d03e9792b172" providerId="ADAL" clId="{BEEEA8EA-D157-4580-88B4-E0C0F4D8ADF4}" dt="2024-02-15T22:27:20.754" v="4538" actId="478"/>
          <ac:picMkLst>
            <pc:docMk/>
            <pc:sldMk cId="3372665990" sldId="366"/>
            <ac:picMk id="29" creationId="{ED0F0816-1F9C-4FAD-4044-758A33684E36}"/>
          </ac:picMkLst>
        </pc:picChg>
        <pc:picChg chg="add del mod">
          <ac:chgData name="Soto Otero SSgt Gloria A" userId="1298bb52-6013-4361-80f5-d03e9792b172" providerId="ADAL" clId="{BEEEA8EA-D157-4580-88B4-E0C0F4D8ADF4}" dt="2024-02-15T22:32:08.610" v="4568" actId="478"/>
          <ac:picMkLst>
            <pc:docMk/>
            <pc:sldMk cId="3372665990" sldId="366"/>
            <ac:picMk id="30" creationId="{E5B9C15A-6B3E-5042-C1FE-46B5353D78D8}"/>
          </ac:picMkLst>
        </pc:picChg>
        <pc:picChg chg="add mod">
          <ac:chgData name="Soto Otero SSgt Gloria A" userId="1298bb52-6013-4361-80f5-d03e9792b172" providerId="ADAL" clId="{BEEEA8EA-D157-4580-88B4-E0C0F4D8ADF4}" dt="2024-02-15T22:38:18.593" v="4601"/>
          <ac:picMkLst>
            <pc:docMk/>
            <pc:sldMk cId="3372665990" sldId="366"/>
            <ac:picMk id="50" creationId="{C4E9D00F-FF3B-11F4-7ADC-836377F58004}"/>
          </ac:picMkLst>
        </pc:picChg>
      </pc:sldChg>
      <pc:sldChg chg="addSp delSp modSp add mod ord modTransition delAnim modAnim">
        <pc:chgData name="Soto Otero SSgt Gloria A" userId="1298bb52-6013-4361-80f5-d03e9792b172" providerId="ADAL" clId="{BEEEA8EA-D157-4580-88B4-E0C0F4D8ADF4}" dt="2024-02-15T22:38:38.497" v="4605"/>
        <pc:sldMkLst>
          <pc:docMk/>
          <pc:sldMk cId="4178430685" sldId="367"/>
        </pc:sldMkLst>
        <pc:spChg chg="mod">
          <ac:chgData name="Soto Otero SSgt Gloria A" userId="1298bb52-6013-4361-80f5-d03e9792b172" providerId="ADAL" clId="{BEEEA8EA-D157-4580-88B4-E0C0F4D8ADF4}" dt="2024-02-15T22:25:24.078" v="4511" actId="164"/>
          <ac:spMkLst>
            <pc:docMk/>
            <pc:sldMk cId="4178430685" sldId="367"/>
            <ac:spMk id="8" creationId="{FB574E34-BBEF-5DFE-A836-BF08452AF32C}"/>
          </ac:spMkLst>
        </pc:spChg>
        <pc:spChg chg="mod">
          <ac:chgData name="Soto Otero SSgt Gloria A" userId="1298bb52-6013-4361-80f5-d03e9792b172" providerId="ADAL" clId="{BEEEA8EA-D157-4580-88B4-E0C0F4D8ADF4}" dt="2024-02-15T22:25:24.078" v="4511" actId="164"/>
          <ac:spMkLst>
            <pc:docMk/>
            <pc:sldMk cId="4178430685" sldId="367"/>
            <ac:spMk id="9" creationId="{A68D0C21-74E0-4BFE-D269-C4764CC7777C}"/>
          </ac:spMkLst>
        </pc:spChg>
        <pc:spChg chg="mod">
          <ac:chgData name="Soto Otero SSgt Gloria A" userId="1298bb52-6013-4361-80f5-d03e9792b172" providerId="ADAL" clId="{BEEEA8EA-D157-4580-88B4-E0C0F4D8ADF4}" dt="2024-02-15T22:25:24.078" v="4511" actId="164"/>
          <ac:spMkLst>
            <pc:docMk/>
            <pc:sldMk cId="4178430685" sldId="367"/>
            <ac:spMk id="10" creationId="{ED627CD4-D49A-93EB-6B3A-DD0452496D4F}"/>
          </ac:spMkLst>
        </pc:spChg>
        <pc:spChg chg="mod">
          <ac:chgData name="Soto Otero SSgt Gloria A" userId="1298bb52-6013-4361-80f5-d03e9792b172" providerId="ADAL" clId="{BEEEA8EA-D157-4580-88B4-E0C0F4D8ADF4}" dt="2024-02-15T22:25:24.078" v="4511" actId="164"/>
          <ac:spMkLst>
            <pc:docMk/>
            <pc:sldMk cId="4178430685" sldId="367"/>
            <ac:spMk id="11" creationId="{1904E434-F682-1FEF-20C8-A2648241C282}"/>
          </ac:spMkLst>
        </pc:spChg>
        <pc:spChg chg="mod">
          <ac:chgData name="Soto Otero SSgt Gloria A" userId="1298bb52-6013-4361-80f5-d03e9792b172" providerId="ADAL" clId="{BEEEA8EA-D157-4580-88B4-E0C0F4D8ADF4}" dt="2024-02-15T22:25:24.078" v="4511" actId="164"/>
          <ac:spMkLst>
            <pc:docMk/>
            <pc:sldMk cId="4178430685" sldId="367"/>
            <ac:spMk id="12" creationId="{236CD4D9-88BB-D73B-6DCB-770A090D141F}"/>
          </ac:spMkLst>
        </pc:spChg>
        <pc:spChg chg="mod">
          <ac:chgData name="Soto Otero SSgt Gloria A" userId="1298bb52-6013-4361-80f5-d03e9792b172" providerId="ADAL" clId="{BEEEA8EA-D157-4580-88B4-E0C0F4D8ADF4}" dt="2024-02-15T22:25:24.078" v="4511" actId="164"/>
          <ac:spMkLst>
            <pc:docMk/>
            <pc:sldMk cId="4178430685" sldId="367"/>
            <ac:spMk id="13" creationId="{85A57CE4-7367-1A49-3BF3-E9FDCA5658DB}"/>
          </ac:spMkLst>
        </pc:spChg>
        <pc:spChg chg="mod">
          <ac:chgData name="Soto Otero SSgt Gloria A" userId="1298bb52-6013-4361-80f5-d03e9792b172" providerId="ADAL" clId="{BEEEA8EA-D157-4580-88B4-E0C0F4D8ADF4}" dt="2024-02-15T22:25:24.078" v="4511" actId="164"/>
          <ac:spMkLst>
            <pc:docMk/>
            <pc:sldMk cId="4178430685" sldId="367"/>
            <ac:spMk id="14" creationId="{0A846DE2-C109-A42A-D4EC-C7A8D8B1DC00}"/>
          </ac:spMkLst>
        </pc:spChg>
        <pc:spChg chg="mod">
          <ac:chgData name="Soto Otero SSgt Gloria A" userId="1298bb52-6013-4361-80f5-d03e9792b172" providerId="ADAL" clId="{BEEEA8EA-D157-4580-88B4-E0C0F4D8ADF4}" dt="2024-02-15T22:25:24.078" v="4511" actId="164"/>
          <ac:spMkLst>
            <pc:docMk/>
            <pc:sldMk cId="4178430685" sldId="367"/>
            <ac:spMk id="15" creationId="{140BA35B-B0EF-493C-E8E0-C3AA6C790ABA}"/>
          </ac:spMkLst>
        </pc:spChg>
        <pc:spChg chg="mod">
          <ac:chgData name="Soto Otero SSgt Gloria A" userId="1298bb52-6013-4361-80f5-d03e9792b172" providerId="ADAL" clId="{BEEEA8EA-D157-4580-88B4-E0C0F4D8ADF4}" dt="2024-02-15T22:25:24.078" v="4511" actId="164"/>
          <ac:spMkLst>
            <pc:docMk/>
            <pc:sldMk cId="4178430685" sldId="367"/>
            <ac:spMk id="18" creationId="{859ADA53-4C2B-46B9-5FCB-2A2619381A55}"/>
          </ac:spMkLst>
        </pc:spChg>
        <pc:spChg chg="mod">
          <ac:chgData name="Soto Otero SSgt Gloria A" userId="1298bb52-6013-4361-80f5-d03e9792b172" providerId="ADAL" clId="{BEEEA8EA-D157-4580-88B4-E0C0F4D8ADF4}" dt="2024-02-15T22:25:24.078" v="4511" actId="164"/>
          <ac:spMkLst>
            <pc:docMk/>
            <pc:sldMk cId="4178430685" sldId="367"/>
            <ac:spMk id="19" creationId="{459C3BED-BFA0-3538-1C0F-DC3750421BDC}"/>
          </ac:spMkLst>
        </pc:spChg>
        <pc:spChg chg="mod">
          <ac:chgData name="Soto Otero SSgt Gloria A" userId="1298bb52-6013-4361-80f5-d03e9792b172" providerId="ADAL" clId="{BEEEA8EA-D157-4580-88B4-E0C0F4D8ADF4}" dt="2024-02-15T22:25:24.078" v="4511" actId="164"/>
          <ac:spMkLst>
            <pc:docMk/>
            <pc:sldMk cId="4178430685" sldId="367"/>
            <ac:spMk id="20" creationId="{D1108D10-F3F2-0A1E-0B6F-F1343CE0DDA9}"/>
          </ac:spMkLst>
        </pc:spChg>
        <pc:spChg chg="mod">
          <ac:chgData name="Soto Otero SSgt Gloria A" userId="1298bb52-6013-4361-80f5-d03e9792b172" providerId="ADAL" clId="{BEEEA8EA-D157-4580-88B4-E0C0F4D8ADF4}" dt="2024-02-15T22:25:24.078" v="4511" actId="164"/>
          <ac:spMkLst>
            <pc:docMk/>
            <pc:sldMk cId="4178430685" sldId="367"/>
            <ac:spMk id="21" creationId="{8866EA9F-4506-7DA6-D220-DE66F9535318}"/>
          </ac:spMkLst>
        </pc:spChg>
        <pc:spChg chg="mod">
          <ac:chgData name="Soto Otero SSgt Gloria A" userId="1298bb52-6013-4361-80f5-d03e9792b172" providerId="ADAL" clId="{BEEEA8EA-D157-4580-88B4-E0C0F4D8ADF4}" dt="2024-02-15T22:25:24.078" v="4511" actId="164"/>
          <ac:spMkLst>
            <pc:docMk/>
            <pc:sldMk cId="4178430685" sldId="367"/>
            <ac:spMk id="22" creationId="{3611A06C-620B-3E55-1E1A-2AEACF5107AD}"/>
          </ac:spMkLst>
        </pc:spChg>
        <pc:spChg chg="mod">
          <ac:chgData name="Soto Otero SSgt Gloria A" userId="1298bb52-6013-4361-80f5-d03e9792b172" providerId="ADAL" clId="{BEEEA8EA-D157-4580-88B4-E0C0F4D8ADF4}" dt="2024-02-15T22:25:24.078" v="4511" actId="164"/>
          <ac:spMkLst>
            <pc:docMk/>
            <pc:sldMk cId="4178430685" sldId="367"/>
            <ac:spMk id="23" creationId="{EA98CA55-FBB8-24EF-EB81-9DEC543FF8B4}"/>
          </ac:spMkLst>
        </pc:spChg>
        <pc:grpChg chg="add del mod">
          <ac:chgData name="Soto Otero SSgt Gloria A" userId="1298bb52-6013-4361-80f5-d03e9792b172" providerId="ADAL" clId="{BEEEA8EA-D157-4580-88B4-E0C0F4D8ADF4}" dt="2024-02-15T22:33:51.653" v="4572" actId="21"/>
          <ac:grpSpMkLst>
            <pc:docMk/>
            <pc:sldMk cId="4178430685" sldId="367"/>
            <ac:grpSpMk id="2" creationId="{9A05AFF4-1F30-7F62-FC33-F128A2F9950F}"/>
          </ac:grpSpMkLst>
        </pc:grpChg>
        <pc:grpChg chg="mod">
          <ac:chgData name="Soto Otero SSgt Gloria A" userId="1298bb52-6013-4361-80f5-d03e9792b172" providerId="ADAL" clId="{BEEEA8EA-D157-4580-88B4-E0C0F4D8ADF4}" dt="2024-02-15T22:25:24.078" v="4511" actId="164"/>
          <ac:grpSpMkLst>
            <pc:docMk/>
            <pc:sldMk cId="4178430685" sldId="367"/>
            <ac:grpSpMk id="28" creationId="{7AD7F374-6BEC-4D0D-155B-BDD0752940C4}"/>
          </ac:grpSpMkLst>
        </pc:grpChg>
        <pc:picChg chg="add mod">
          <ac:chgData name="Soto Otero SSgt Gloria A" userId="1298bb52-6013-4361-80f5-d03e9792b172" providerId="ADAL" clId="{BEEEA8EA-D157-4580-88B4-E0C0F4D8ADF4}" dt="2024-02-15T22:37:06.394" v="4590" actId="14100"/>
          <ac:picMkLst>
            <pc:docMk/>
            <pc:sldMk cId="4178430685" sldId="367"/>
            <ac:picMk id="3" creationId="{929BBE5F-8E47-F038-DD9F-E1804FA5A747}"/>
          </ac:picMkLst>
        </pc:picChg>
        <pc:picChg chg="add mod ord">
          <ac:chgData name="Soto Otero SSgt Gloria A" userId="1298bb52-6013-4361-80f5-d03e9792b172" providerId="ADAL" clId="{BEEEA8EA-D157-4580-88B4-E0C0F4D8ADF4}" dt="2024-02-15T22:36:33.422" v="4587" actId="14100"/>
          <ac:picMkLst>
            <pc:docMk/>
            <pc:sldMk cId="4178430685" sldId="367"/>
            <ac:picMk id="4" creationId="{E2A25533-A087-AD2E-C42D-4A9FF1E4CCFC}"/>
          </ac:picMkLst>
        </pc:picChg>
        <pc:picChg chg="del">
          <ac:chgData name="Soto Otero SSgt Gloria A" userId="1298bb52-6013-4361-80f5-d03e9792b172" providerId="ADAL" clId="{BEEEA8EA-D157-4580-88B4-E0C0F4D8ADF4}" dt="2024-02-15T22:24:17.610" v="4500" actId="478"/>
          <ac:picMkLst>
            <pc:docMk/>
            <pc:sldMk cId="4178430685" sldId="367"/>
            <ac:picMk id="7" creationId="{6838B3E3-5C8E-D9A7-4609-35C18B36D520}"/>
          </ac:picMkLst>
        </pc:picChg>
      </pc:sldChg>
      <pc:sldChg chg="addSp delSp modSp add mod">
        <pc:chgData name="Soto Otero SSgt Gloria A" userId="1298bb52-6013-4361-80f5-d03e9792b172" providerId="ADAL" clId="{BEEEA8EA-D157-4580-88B4-E0C0F4D8ADF4}" dt="2024-02-15T23:11:27.592" v="5632" actId="164"/>
        <pc:sldMkLst>
          <pc:docMk/>
          <pc:sldMk cId="3167912876" sldId="368"/>
        </pc:sldMkLst>
        <pc:spChg chg="add mod">
          <ac:chgData name="Soto Otero SSgt Gloria A" userId="1298bb52-6013-4361-80f5-d03e9792b172" providerId="ADAL" clId="{BEEEA8EA-D157-4580-88B4-E0C0F4D8ADF4}" dt="2024-02-15T23:11:27.592" v="5632" actId="164"/>
          <ac:spMkLst>
            <pc:docMk/>
            <pc:sldMk cId="3167912876" sldId="368"/>
            <ac:spMk id="2" creationId="{874617A4-5E50-7992-2698-9CCD51489892}"/>
          </ac:spMkLst>
        </pc:spChg>
        <pc:spChg chg="del">
          <ac:chgData name="Soto Otero SSgt Gloria A" userId="1298bb52-6013-4361-80f5-d03e9792b172" providerId="ADAL" clId="{BEEEA8EA-D157-4580-88B4-E0C0F4D8ADF4}" dt="2024-02-15T22:49:30.614" v="5091" actId="478"/>
          <ac:spMkLst>
            <pc:docMk/>
            <pc:sldMk cId="3167912876" sldId="368"/>
            <ac:spMk id="3" creationId="{00000000-0000-0000-0000-000000000000}"/>
          </ac:spMkLst>
        </pc:spChg>
        <pc:spChg chg="mod">
          <ac:chgData name="Soto Otero SSgt Gloria A" userId="1298bb52-6013-4361-80f5-d03e9792b172" providerId="ADAL" clId="{BEEEA8EA-D157-4580-88B4-E0C0F4D8ADF4}" dt="2024-02-15T22:50:43.319" v="5118" actId="20577"/>
          <ac:spMkLst>
            <pc:docMk/>
            <pc:sldMk cId="3167912876" sldId="368"/>
            <ac:spMk id="4" creationId="{00000000-0000-0000-0000-000000000000}"/>
          </ac:spMkLst>
        </pc:spChg>
        <pc:spChg chg="add del mod">
          <ac:chgData name="Soto Otero SSgt Gloria A" userId="1298bb52-6013-4361-80f5-d03e9792b172" providerId="ADAL" clId="{BEEEA8EA-D157-4580-88B4-E0C0F4D8ADF4}" dt="2024-02-15T22:51:44.794" v="5131"/>
          <ac:spMkLst>
            <pc:docMk/>
            <pc:sldMk cId="3167912876" sldId="368"/>
            <ac:spMk id="6" creationId="{3CB7C9E4-ED84-41BE-5609-DF43B8F64ED6}"/>
          </ac:spMkLst>
        </pc:spChg>
        <pc:spChg chg="add mod">
          <ac:chgData name="Soto Otero SSgt Gloria A" userId="1298bb52-6013-4361-80f5-d03e9792b172" providerId="ADAL" clId="{BEEEA8EA-D157-4580-88B4-E0C0F4D8ADF4}" dt="2024-02-15T23:11:27.592" v="5632" actId="164"/>
          <ac:spMkLst>
            <pc:docMk/>
            <pc:sldMk cId="3167912876" sldId="368"/>
            <ac:spMk id="7" creationId="{91909321-EF1A-805E-40C8-AA2840C9FA89}"/>
          </ac:spMkLst>
        </pc:spChg>
        <pc:spChg chg="add mod">
          <ac:chgData name="Soto Otero SSgt Gloria A" userId="1298bb52-6013-4361-80f5-d03e9792b172" providerId="ADAL" clId="{BEEEA8EA-D157-4580-88B4-E0C0F4D8ADF4}" dt="2024-02-15T23:11:27.592" v="5632" actId="164"/>
          <ac:spMkLst>
            <pc:docMk/>
            <pc:sldMk cId="3167912876" sldId="368"/>
            <ac:spMk id="8" creationId="{272F0225-43FE-8831-DF14-30C7A7212908}"/>
          </ac:spMkLst>
        </pc:spChg>
        <pc:spChg chg="add mod">
          <ac:chgData name="Soto Otero SSgt Gloria A" userId="1298bb52-6013-4361-80f5-d03e9792b172" providerId="ADAL" clId="{BEEEA8EA-D157-4580-88B4-E0C0F4D8ADF4}" dt="2024-02-15T23:11:27.592" v="5632" actId="164"/>
          <ac:spMkLst>
            <pc:docMk/>
            <pc:sldMk cId="3167912876" sldId="368"/>
            <ac:spMk id="9" creationId="{6D98EFB0-713D-C359-6830-F2CEF4094490}"/>
          </ac:spMkLst>
        </pc:spChg>
        <pc:spChg chg="add mod">
          <ac:chgData name="Soto Otero SSgt Gloria A" userId="1298bb52-6013-4361-80f5-d03e9792b172" providerId="ADAL" clId="{BEEEA8EA-D157-4580-88B4-E0C0F4D8ADF4}" dt="2024-02-15T23:11:27.592" v="5632" actId="164"/>
          <ac:spMkLst>
            <pc:docMk/>
            <pc:sldMk cId="3167912876" sldId="368"/>
            <ac:spMk id="10" creationId="{371AB743-4148-8CCE-0300-6159320BBE97}"/>
          </ac:spMkLst>
        </pc:spChg>
        <pc:spChg chg="add mod">
          <ac:chgData name="Soto Otero SSgt Gloria A" userId="1298bb52-6013-4361-80f5-d03e9792b172" providerId="ADAL" clId="{BEEEA8EA-D157-4580-88B4-E0C0F4D8ADF4}" dt="2024-02-15T23:11:27.592" v="5632" actId="164"/>
          <ac:spMkLst>
            <pc:docMk/>
            <pc:sldMk cId="3167912876" sldId="368"/>
            <ac:spMk id="11" creationId="{3E95DDD9-E4FA-347E-5712-05FB6C5F92CA}"/>
          </ac:spMkLst>
        </pc:spChg>
        <pc:spChg chg="add mod">
          <ac:chgData name="Soto Otero SSgt Gloria A" userId="1298bb52-6013-4361-80f5-d03e9792b172" providerId="ADAL" clId="{BEEEA8EA-D157-4580-88B4-E0C0F4D8ADF4}" dt="2024-02-15T23:11:27.592" v="5632" actId="164"/>
          <ac:spMkLst>
            <pc:docMk/>
            <pc:sldMk cId="3167912876" sldId="368"/>
            <ac:spMk id="12" creationId="{D0143678-FCA3-7F57-D45C-5F79EADA10FC}"/>
          </ac:spMkLst>
        </pc:spChg>
        <pc:spChg chg="add mod">
          <ac:chgData name="Soto Otero SSgt Gloria A" userId="1298bb52-6013-4361-80f5-d03e9792b172" providerId="ADAL" clId="{BEEEA8EA-D157-4580-88B4-E0C0F4D8ADF4}" dt="2024-02-15T23:11:27.592" v="5632" actId="164"/>
          <ac:spMkLst>
            <pc:docMk/>
            <pc:sldMk cId="3167912876" sldId="368"/>
            <ac:spMk id="13" creationId="{6B23404A-514A-0FC0-5F39-B66A333D9492}"/>
          </ac:spMkLst>
        </pc:spChg>
        <pc:spChg chg="add mod">
          <ac:chgData name="Soto Otero SSgt Gloria A" userId="1298bb52-6013-4361-80f5-d03e9792b172" providerId="ADAL" clId="{BEEEA8EA-D157-4580-88B4-E0C0F4D8ADF4}" dt="2024-02-15T23:11:27.592" v="5632" actId="164"/>
          <ac:spMkLst>
            <pc:docMk/>
            <pc:sldMk cId="3167912876" sldId="368"/>
            <ac:spMk id="14" creationId="{6478C89B-9782-7A98-86A1-CC6E231562C1}"/>
          </ac:spMkLst>
        </pc:spChg>
        <pc:spChg chg="add del mod">
          <ac:chgData name="Soto Otero SSgt Gloria A" userId="1298bb52-6013-4361-80f5-d03e9792b172" providerId="ADAL" clId="{BEEEA8EA-D157-4580-88B4-E0C0F4D8ADF4}" dt="2024-02-15T22:59:07.371" v="5327" actId="478"/>
          <ac:spMkLst>
            <pc:docMk/>
            <pc:sldMk cId="3167912876" sldId="368"/>
            <ac:spMk id="15" creationId="{19BF3D4E-A612-82CE-C427-A1CF12783081}"/>
          </ac:spMkLst>
        </pc:spChg>
        <pc:spChg chg="add mod">
          <ac:chgData name="Soto Otero SSgt Gloria A" userId="1298bb52-6013-4361-80f5-d03e9792b172" providerId="ADAL" clId="{BEEEA8EA-D157-4580-88B4-E0C0F4D8ADF4}" dt="2024-02-15T23:11:27.592" v="5632" actId="164"/>
          <ac:spMkLst>
            <pc:docMk/>
            <pc:sldMk cId="3167912876" sldId="368"/>
            <ac:spMk id="16" creationId="{D732E064-4415-1A1E-1FB1-7D720EC0D6C3}"/>
          </ac:spMkLst>
        </pc:spChg>
        <pc:spChg chg="add mod">
          <ac:chgData name="Soto Otero SSgt Gloria A" userId="1298bb52-6013-4361-80f5-d03e9792b172" providerId="ADAL" clId="{BEEEA8EA-D157-4580-88B4-E0C0F4D8ADF4}" dt="2024-02-15T23:11:27.592" v="5632" actId="164"/>
          <ac:spMkLst>
            <pc:docMk/>
            <pc:sldMk cId="3167912876" sldId="368"/>
            <ac:spMk id="17" creationId="{C536E0F1-40F7-BB72-DD94-5BC7E2F7EF46}"/>
          </ac:spMkLst>
        </pc:spChg>
        <pc:spChg chg="add mod">
          <ac:chgData name="Soto Otero SSgt Gloria A" userId="1298bb52-6013-4361-80f5-d03e9792b172" providerId="ADAL" clId="{BEEEA8EA-D157-4580-88B4-E0C0F4D8ADF4}" dt="2024-02-15T23:11:27.592" v="5632" actId="164"/>
          <ac:spMkLst>
            <pc:docMk/>
            <pc:sldMk cId="3167912876" sldId="368"/>
            <ac:spMk id="18" creationId="{5E615015-333D-922C-7E3E-4399F72C7A7D}"/>
          </ac:spMkLst>
        </pc:spChg>
        <pc:spChg chg="add mod">
          <ac:chgData name="Soto Otero SSgt Gloria A" userId="1298bb52-6013-4361-80f5-d03e9792b172" providerId="ADAL" clId="{BEEEA8EA-D157-4580-88B4-E0C0F4D8ADF4}" dt="2024-02-15T23:11:27.592" v="5632" actId="164"/>
          <ac:spMkLst>
            <pc:docMk/>
            <pc:sldMk cId="3167912876" sldId="368"/>
            <ac:spMk id="19" creationId="{6E7B944F-5676-3F8E-0816-8D0E919A73A1}"/>
          </ac:spMkLst>
        </pc:spChg>
        <pc:spChg chg="add mod">
          <ac:chgData name="Soto Otero SSgt Gloria A" userId="1298bb52-6013-4361-80f5-d03e9792b172" providerId="ADAL" clId="{BEEEA8EA-D157-4580-88B4-E0C0F4D8ADF4}" dt="2024-02-15T23:11:27.592" v="5632" actId="164"/>
          <ac:spMkLst>
            <pc:docMk/>
            <pc:sldMk cId="3167912876" sldId="368"/>
            <ac:spMk id="20" creationId="{42DBCF68-A203-1EDE-B630-FEBBEE779640}"/>
          </ac:spMkLst>
        </pc:spChg>
        <pc:spChg chg="add mod">
          <ac:chgData name="Soto Otero SSgt Gloria A" userId="1298bb52-6013-4361-80f5-d03e9792b172" providerId="ADAL" clId="{BEEEA8EA-D157-4580-88B4-E0C0F4D8ADF4}" dt="2024-02-15T23:11:27.592" v="5632" actId="164"/>
          <ac:spMkLst>
            <pc:docMk/>
            <pc:sldMk cId="3167912876" sldId="368"/>
            <ac:spMk id="21" creationId="{39FC8839-5968-86BF-DC8F-9EAB8CA5E2BA}"/>
          </ac:spMkLst>
        </pc:spChg>
        <pc:spChg chg="add mod">
          <ac:chgData name="Soto Otero SSgt Gloria A" userId="1298bb52-6013-4361-80f5-d03e9792b172" providerId="ADAL" clId="{BEEEA8EA-D157-4580-88B4-E0C0F4D8ADF4}" dt="2024-02-15T23:11:27.592" v="5632" actId="164"/>
          <ac:spMkLst>
            <pc:docMk/>
            <pc:sldMk cId="3167912876" sldId="368"/>
            <ac:spMk id="22" creationId="{3FD4C0ED-5C94-FA6E-C79D-44678ECD0070}"/>
          </ac:spMkLst>
        </pc:spChg>
        <pc:spChg chg="add mod">
          <ac:chgData name="Soto Otero SSgt Gloria A" userId="1298bb52-6013-4361-80f5-d03e9792b172" providerId="ADAL" clId="{BEEEA8EA-D157-4580-88B4-E0C0F4D8ADF4}" dt="2024-02-15T23:11:27.592" v="5632" actId="164"/>
          <ac:spMkLst>
            <pc:docMk/>
            <pc:sldMk cId="3167912876" sldId="368"/>
            <ac:spMk id="23" creationId="{472F1053-5D22-7433-498E-882B2373AE55}"/>
          </ac:spMkLst>
        </pc:spChg>
        <pc:spChg chg="add mod">
          <ac:chgData name="Soto Otero SSgt Gloria A" userId="1298bb52-6013-4361-80f5-d03e9792b172" providerId="ADAL" clId="{BEEEA8EA-D157-4580-88B4-E0C0F4D8ADF4}" dt="2024-02-15T23:11:27.592" v="5632" actId="164"/>
          <ac:spMkLst>
            <pc:docMk/>
            <pc:sldMk cId="3167912876" sldId="368"/>
            <ac:spMk id="24" creationId="{87A8CB18-80B8-3E98-3CA7-ECB6B5FAE8AD}"/>
          </ac:spMkLst>
        </pc:spChg>
        <pc:spChg chg="add mod">
          <ac:chgData name="Soto Otero SSgt Gloria A" userId="1298bb52-6013-4361-80f5-d03e9792b172" providerId="ADAL" clId="{BEEEA8EA-D157-4580-88B4-E0C0F4D8ADF4}" dt="2024-02-15T23:11:27.592" v="5632" actId="164"/>
          <ac:spMkLst>
            <pc:docMk/>
            <pc:sldMk cId="3167912876" sldId="368"/>
            <ac:spMk id="25" creationId="{AA4FADC7-7C49-29F4-6B15-8DAE2709E9D1}"/>
          </ac:spMkLst>
        </pc:spChg>
        <pc:spChg chg="add mod">
          <ac:chgData name="Soto Otero SSgt Gloria A" userId="1298bb52-6013-4361-80f5-d03e9792b172" providerId="ADAL" clId="{BEEEA8EA-D157-4580-88B4-E0C0F4D8ADF4}" dt="2024-02-15T23:11:27.592" v="5632" actId="164"/>
          <ac:spMkLst>
            <pc:docMk/>
            <pc:sldMk cId="3167912876" sldId="368"/>
            <ac:spMk id="26" creationId="{97EA0368-7643-8796-7F93-F2044C973969}"/>
          </ac:spMkLst>
        </pc:spChg>
        <pc:spChg chg="add mod">
          <ac:chgData name="Soto Otero SSgt Gloria A" userId="1298bb52-6013-4361-80f5-d03e9792b172" providerId="ADAL" clId="{BEEEA8EA-D157-4580-88B4-E0C0F4D8ADF4}" dt="2024-02-15T23:11:27.592" v="5632" actId="164"/>
          <ac:spMkLst>
            <pc:docMk/>
            <pc:sldMk cId="3167912876" sldId="368"/>
            <ac:spMk id="27" creationId="{CACA6CCE-BFF5-B89C-E387-8D91E4CE7E10}"/>
          </ac:spMkLst>
        </pc:spChg>
        <pc:spChg chg="add mod">
          <ac:chgData name="Soto Otero SSgt Gloria A" userId="1298bb52-6013-4361-80f5-d03e9792b172" providerId="ADAL" clId="{BEEEA8EA-D157-4580-88B4-E0C0F4D8ADF4}" dt="2024-02-15T23:11:27.592" v="5632" actId="164"/>
          <ac:spMkLst>
            <pc:docMk/>
            <pc:sldMk cId="3167912876" sldId="368"/>
            <ac:spMk id="28" creationId="{2C2252FC-BC0F-5C2D-1A8F-D4AE06EA7530}"/>
          </ac:spMkLst>
        </pc:spChg>
        <pc:spChg chg="add mod">
          <ac:chgData name="Soto Otero SSgt Gloria A" userId="1298bb52-6013-4361-80f5-d03e9792b172" providerId="ADAL" clId="{BEEEA8EA-D157-4580-88B4-E0C0F4D8ADF4}" dt="2024-02-15T23:11:27.592" v="5632" actId="164"/>
          <ac:spMkLst>
            <pc:docMk/>
            <pc:sldMk cId="3167912876" sldId="368"/>
            <ac:spMk id="29" creationId="{4305076B-0FAA-7913-575A-A346E61A84DF}"/>
          </ac:spMkLst>
        </pc:spChg>
        <pc:spChg chg="add mod">
          <ac:chgData name="Soto Otero SSgt Gloria A" userId="1298bb52-6013-4361-80f5-d03e9792b172" providerId="ADAL" clId="{BEEEA8EA-D157-4580-88B4-E0C0F4D8ADF4}" dt="2024-02-15T23:11:27.592" v="5632" actId="164"/>
          <ac:spMkLst>
            <pc:docMk/>
            <pc:sldMk cId="3167912876" sldId="368"/>
            <ac:spMk id="30" creationId="{C85C2F54-DF8B-5258-1A8C-9A21BB757A6B}"/>
          </ac:spMkLst>
        </pc:spChg>
        <pc:spChg chg="add mod">
          <ac:chgData name="Soto Otero SSgt Gloria A" userId="1298bb52-6013-4361-80f5-d03e9792b172" providerId="ADAL" clId="{BEEEA8EA-D157-4580-88B4-E0C0F4D8ADF4}" dt="2024-02-15T23:11:27.592" v="5632" actId="164"/>
          <ac:spMkLst>
            <pc:docMk/>
            <pc:sldMk cId="3167912876" sldId="368"/>
            <ac:spMk id="31" creationId="{85E3BA39-D2B3-D83D-D979-DD8B90A35ABB}"/>
          </ac:spMkLst>
        </pc:spChg>
        <pc:spChg chg="add mod">
          <ac:chgData name="Soto Otero SSgt Gloria A" userId="1298bb52-6013-4361-80f5-d03e9792b172" providerId="ADAL" clId="{BEEEA8EA-D157-4580-88B4-E0C0F4D8ADF4}" dt="2024-02-15T23:11:27.592" v="5632" actId="164"/>
          <ac:spMkLst>
            <pc:docMk/>
            <pc:sldMk cId="3167912876" sldId="368"/>
            <ac:spMk id="32" creationId="{FB7C3A52-0515-FD22-4379-1C5AF823E371}"/>
          </ac:spMkLst>
        </pc:spChg>
        <pc:spChg chg="add mod">
          <ac:chgData name="Soto Otero SSgt Gloria A" userId="1298bb52-6013-4361-80f5-d03e9792b172" providerId="ADAL" clId="{BEEEA8EA-D157-4580-88B4-E0C0F4D8ADF4}" dt="2024-02-15T23:11:27.592" v="5632" actId="164"/>
          <ac:spMkLst>
            <pc:docMk/>
            <pc:sldMk cId="3167912876" sldId="368"/>
            <ac:spMk id="33" creationId="{E151C529-384E-BBCA-D3F4-5F01AE285C19}"/>
          </ac:spMkLst>
        </pc:spChg>
        <pc:spChg chg="add mod">
          <ac:chgData name="Soto Otero SSgt Gloria A" userId="1298bb52-6013-4361-80f5-d03e9792b172" providerId="ADAL" clId="{BEEEA8EA-D157-4580-88B4-E0C0F4D8ADF4}" dt="2024-02-15T23:11:27.592" v="5632" actId="164"/>
          <ac:spMkLst>
            <pc:docMk/>
            <pc:sldMk cId="3167912876" sldId="368"/>
            <ac:spMk id="34" creationId="{C99D4E80-A6B3-BABA-C21C-6987274A1D2D}"/>
          </ac:spMkLst>
        </pc:spChg>
        <pc:grpChg chg="add mod">
          <ac:chgData name="Soto Otero SSgt Gloria A" userId="1298bb52-6013-4361-80f5-d03e9792b172" providerId="ADAL" clId="{BEEEA8EA-D157-4580-88B4-E0C0F4D8ADF4}" dt="2024-02-15T23:11:27.592" v="5632" actId="164"/>
          <ac:grpSpMkLst>
            <pc:docMk/>
            <pc:sldMk cId="3167912876" sldId="368"/>
            <ac:grpSpMk id="35" creationId="{01898454-D596-1E62-3C7A-1E8C33C5F430}"/>
          </ac:grpSpMkLst>
        </pc:grpChg>
        <pc:picChg chg="del">
          <ac:chgData name="Soto Otero SSgt Gloria A" userId="1298bb52-6013-4361-80f5-d03e9792b172" providerId="ADAL" clId="{BEEEA8EA-D157-4580-88B4-E0C0F4D8ADF4}" dt="2024-02-15T22:49:26.261" v="5090" actId="478"/>
          <ac:picMkLst>
            <pc:docMk/>
            <pc:sldMk cId="3167912876" sldId="368"/>
            <ac:picMk id="5" creationId="{AC67713E-7657-13FA-1CB3-95AF09FFE594}"/>
          </ac:picMkLst>
        </pc:picChg>
        <pc:picChg chg="add mod">
          <ac:chgData name="Soto Otero SSgt Gloria A" userId="1298bb52-6013-4361-80f5-d03e9792b172" providerId="ADAL" clId="{BEEEA8EA-D157-4580-88B4-E0C0F4D8ADF4}" dt="2024-02-15T22:50:14.994" v="5097" actId="732"/>
          <ac:picMkLst>
            <pc:docMk/>
            <pc:sldMk cId="3167912876" sldId="368"/>
            <ac:picMk id="1026" creationId="{A88BEDE4-6841-163D-F2F6-7FA73F9373CA}"/>
          </ac:picMkLst>
        </pc:picChg>
      </pc:sldChg>
      <pc:sldChg chg="addSp modSp add mod ord">
        <pc:chgData name="Soto Otero SSgt Gloria A" userId="1298bb52-6013-4361-80f5-d03e9792b172" providerId="ADAL" clId="{BEEEA8EA-D157-4580-88B4-E0C0F4D8ADF4}" dt="2024-02-15T23:13:25.340" v="5668" actId="13926"/>
        <pc:sldMkLst>
          <pc:docMk/>
          <pc:sldMk cId="2269551994" sldId="369"/>
        </pc:sldMkLst>
        <pc:spChg chg="add mod">
          <ac:chgData name="Soto Otero SSgt Gloria A" userId="1298bb52-6013-4361-80f5-d03e9792b172" providerId="ADAL" clId="{BEEEA8EA-D157-4580-88B4-E0C0F4D8ADF4}" dt="2024-02-15T23:12:52.682" v="5661" actId="13926"/>
          <ac:spMkLst>
            <pc:docMk/>
            <pc:sldMk cId="2269551994" sldId="369"/>
            <ac:spMk id="3" creationId="{4FB20539-CA57-FD23-368F-E4BC3262BB36}"/>
          </ac:spMkLst>
        </pc:spChg>
        <pc:spChg chg="mod">
          <ac:chgData name="Soto Otero SSgt Gloria A" userId="1298bb52-6013-4361-80f5-d03e9792b172" providerId="ADAL" clId="{BEEEA8EA-D157-4580-88B4-E0C0F4D8ADF4}" dt="2024-02-15T23:12:02.973" v="5654" actId="20577"/>
          <ac:spMkLst>
            <pc:docMk/>
            <pc:sldMk cId="2269551994" sldId="369"/>
            <ac:spMk id="4" creationId="{00000000-0000-0000-0000-000000000000}"/>
          </ac:spMkLst>
        </pc:spChg>
        <pc:spChg chg="mod">
          <ac:chgData name="Soto Otero SSgt Gloria A" userId="1298bb52-6013-4361-80f5-d03e9792b172" providerId="ADAL" clId="{BEEEA8EA-D157-4580-88B4-E0C0F4D8ADF4}" dt="2024-02-15T23:13:02.879" v="5663" actId="13926"/>
          <ac:spMkLst>
            <pc:docMk/>
            <pc:sldMk cId="2269551994" sldId="369"/>
            <ac:spMk id="13" creationId="{6B23404A-514A-0FC0-5F39-B66A333D9492}"/>
          </ac:spMkLst>
        </pc:spChg>
        <pc:spChg chg="mod">
          <ac:chgData name="Soto Otero SSgt Gloria A" userId="1298bb52-6013-4361-80f5-d03e9792b172" providerId="ADAL" clId="{BEEEA8EA-D157-4580-88B4-E0C0F4D8ADF4}" dt="2024-02-15T23:12:59.910" v="5662" actId="13926"/>
          <ac:spMkLst>
            <pc:docMk/>
            <pc:sldMk cId="2269551994" sldId="369"/>
            <ac:spMk id="14" creationId="{6478C89B-9782-7A98-86A1-CC6E231562C1}"/>
          </ac:spMkLst>
        </pc:spChg>
        <pc:spChg chg="mod">
          <ac:chgData name="Soto Otero SSgt Gloria A" userId="1298bb52-6013-4361-80f5-d03e9792b172" providerId="ADAL" clId="{BEEEA8EA-D157-4580-88B4-E0C0F4D8ADF4}" dt="2024-02-15T23:13:05.769" v="5664" actId="13926"/>
          <ac:spMkLst>
            <pc:docMk/>
            <pc:sldMk cId="2269551994" sldId="369"/>
            <ac:spMk id="16" creationId="{D732E064-4415-1A1E-1FB1-7D720EC0D6C3}"/>
          </ac:spMkLst>
        </pc:spChg>
        <pc:spChg chg="mod">
          <ac:chgData name="Soto Otero SSgt Gloria A" userId="1298bb52-6013-4361-80f5-d03e9792b172" providerId="ADAL" clId="{BEEEA8EA-D157-4580-88B4-E0C0F4D8ADF4}" dt="2024-02-15T23:13:09.932" v="5665" actId="13926"/>
          <ac:spMkLst>
            <pc:docMk/>
            <pc:sldMk cId="2269551994" sldId="369"/>
            <ac:spMk id="17" creationId="{C536E0F1-40F7-BB72-DD94-5BC7E2F7EF46}"/>
          </ac:spMkLst>
        </pc:spChg>
        <pc:spChg chg="mod">
          <ac:chgData name="Soto Otero SSgt Gloria A" userId="1298bb52-6013-4361-80f5-d03e9792b172" providerId="ADAL" clId="{BEEEA8EA-D157-4580-88B4-E0C0F4D8ADF4}" dt="2024-02-15T23:13:16.028" v="5666" actId="13926"/>
          <ac:spMkLst>
            <pc:docMk/>
            <pc:sldMk cId="2269551994" sldId="369"/>
            <ac:spMk id="18" creationId="{5E615015-333D-922C-7E3E-4399F72C7A7D}"/>
          </ac:spMkLst>
        </pc:spChg>
        <pc:spChg chg="mod">
          <ac:chgData name="Soto Otero SSgt Gloria A" userId="1298bb52-6013-4361-80f5-d03e9792b172" providerId="ADAL" clId="{BEEEA8EA-D157-4580-88B4-E0C0F4D8ADF4}" dt="2024-02-15T23:13:20.881" v="5667" actId="13926"/>
          <ac:spMkLst>
            <pc:docMk/>
            <pc:sldMk cId="2269551994" sldId="369"/>
            <ac:spMk id="19" creationId="{6E7B944F-5676-3F8E-0816-8D0E919A73A1}"/>
          </ac:spMkLst>
        </pc:spChg>
        <pc:spChg chg="mod">
          <ac:chgData name="Soto Otero SSgt Gloria A" userId="1298bb52-6013-4361-80f5-d03e9792b172" providerId="ADAL" clId="{BEEEA8EA-D157-4580-88B4-E0C0F4D8ADF4}" dt="2024-02-15T23:13:25.340" v="5668" actId="13926"/>
          <ac:spMkLst>
            <pc:docMk/>
            <pc:sldMk cId="2269551994" sldId="369"/>
            <ac:spMk id="20" creationId="{42DBCF68-A203-1EDE-B630-FEBBEE779640}"/>
          </ac:spMkLst>
        </pc:spChg>
      </pc:sldChg>
      <pc:sldChg chg="addSp delSp modSp add mod ord modTransition modCm modNotesTx">
        <pc:chgData name="Soto Otero SSgt Gloria A" userId="1298bb52-6013-4361-80f5-d03e9792b172" providerId="ADAL" clId="{BEEEA8EA-D157-4580-88B4-E0C0F4D8ADF4}" dt="2024-02-26T23:03:51.215" v="13016"/>
        <pc:sldMkLst>
          <pc:docMk/>
          <pc:sldMk cId="3168232501" sldId="370"/>
        </pc:sldMkLst>
        <pc:spChg chg="add mod">
          <ac:chgData name="Soto Otero SSgt Gloria A" userId="1298bb52-6013-4361-80f5-d03e9792b172" providerId="ADAL" clId="{BEEEA8EA-D157-4580-88B4-E0C0F4D8ADF4}" dt="2024-02-15T23:26:00.404" v="6180" actId="164"/>
          <ac:spMkLst>
            <pc:docMk/>
            <pc:sldMk cId="3168232501" sldId="370"/>
            <ac:spMk id="2" creationId="{3610A2C2-F605-903E-5BDF-B5A0E2B31895}"/>
          </ac:spMkLst>
        </pc:spChg>
        <pc:spChg chg="add del mod">
          <ac:chgData name="Soto Otero SSgt Gloria A" userId="1298bb52-6013-4361-80f5-d03e9792b172" providerId="ADAL" clId="{BEEEA8EA-D157-4580-88B4-E0C0F4D8ADF4}" dt="2024-02-26T23:00:46.994" v="12935" actId="478"/>
          <ac:spMkLst>
            <pc:docMk/>
            <pc:sldMk cId="3168232501" sldId="370"/>
            <ac:spMk id="3" creationId="{4B93C303-5C27-2EFA-0EDC-0E17C710B9D1}"/>
          </ac:spMkLst>
        </pc:spChg>
        <pc:spChg chg="mod">
          <ac:chgData name="Soto Otero SSgt Gloria A" userId="1298bb52-6013-4361-80f5-d03e9792b172" providerId="ADAL" clId="{BEEEA8EA-D157-4580-88B4-E0C0F4D8ADF4}" dt="2024-02-15T23:30:56.949" v="6223" actId="1076"/>
          <ac:spMkLst>
            <pc:docMk/>
            <pc:sldMk cId="3168232501" sldId="370"/>
            <ac:spMk id="5" creationId="{00000000-0000-0000-0000-000000000000}"/>
          </ac:spMkLst>
        </pc:spChg>
        <pc:spChg chg="add mod">
          <ac:chgData name="Soto Otero SSgt Gloria A" userId="1298bb52-6013-4361-80f5-d03e9792b172" providerId="ADAL" clId="{BEEEA8EA-D157-4580-88B4-E0C0F4D8ADF4}" dt="2024-02-15T23:26:00.404" v="6180" actId="164"/>
          <ac:spMkLst>
            <pc:docMk/>
            <pc:sldMk cId="3168232501" sldId="370"/>
            <ac:spMk id="6" creationId="{53E10EA8-D44C-C51F-11B4-92A85EBBE952}"/>
          </ac:spMkLst>
        </pc:spChg>
        <pc:spChg chg="add mod">
          <ac:chgData name="Soto Otero SSgt Gloria A" userId="1298bb52-6013-4361-80f5-d03e9792b172" providerId="ADAL" clId="{BEEEA8EA-D157-4580-88B4-E0C0F4D8ADF4}" dt="2024-02-15T23:26:00.404" v="6180" actId="164"/>
          <ac:spMkLst>
            <pc:docMk/>
            <pc:sldMk cId="3168232501" sldId="370"/>
            <ac:spMk id="7" creationId="{D938625E-F617-01CC-9AB0-CCE2DF9C00E3}"/>
          </ac:spMkLst>
        </pc:spChg>
        <pc:spChg chg="add mod">
          <ac:chgData name="Soto Otero SSgt Gloria A" userId="1298bb52-6013-4361-80f5-d03e9792b172" providerId="ADAL" clId="{BEEEA8EA-D157-4580-88B4-E0C0F4D8ADF4}" dt="2024-02-15T23:26:00.404" v="6180" actId="164"/>
          <ac:spMkLst>
            <pc:docMk/>
            <pc:sldMk cId="3168232501" sldId="370"/>
            <ac:spMk id="8" creationId="{A308F70C-61D6-9D41-1226-B1AAE995CC11}"/>
          </ac:spMkLst>
        </pc:spChg>
        <pc:spChg chg="add mod">
          <ac:chgData name="Soto Otero SSgt Gloria A" userId="1298bb52-6013-4361-80f5-d03e9792b172" providerId="ADAL" clId="{BEEEA8EA-D157-4580-88B4-E0C0F4D8ADF4}" dt="2024-02-15T23:26:00.404" v="6180" actId="164"/>
          <ac:spMkLst>
            <pc:docMk/>
            <pc:sldMk cId="3168232501" sldId="370"/>
            <ac:spMk id="9" creationId="{A84D4D9C-890A-CB1C-5869-74027BBBCB3C}"/>
          </ac:spMkLst>
        </pc:spChg>
        <pc:spChg chg="add mod">
          <ac:chgData name="Soto Otero SSgt Gloria A" userId="1298bb52-6013-4361-80f5-d03e9792b172" providerId="ADAL" clId="{BEEEA8EA-D157-4580-88B4-E0C0F4D8ADF4}" dt="2024-02-15T23:26:00.404" v="6180" actId="164"/>
          <ac:spMkLst>
            <pc:docMk/>
            <pc:sldMk cId="3168232501" sldId="370"/>
            <ac:spMk id="10" creationId="{9E409F50-B0EA-F259-3CA3-B0862AB6588B}"/>
          </ac:spMkLst>
        </pc:spChg>
        <pc:spChg chg="add mod">
          <ac:chgData name="Soto Otero SSgt Gloria A" userId="1298bb52-6013-4361-80f5-d03e9792b172" providerId="ADAL" clId="{BEEEA8EA-D157-4580-88B4-E0C0F4D8ADF4}" dt="2024-02-15T23:26:00.404" v="6180" actId="164"/>
          <ac:spMkLst>
            <pc:docMk/>
            <pc:sldMk cId="3168232501" sldId="370"/>
            <ac:spMk id="11" creationId="{7BFEC18A-EE78-184A-6FC7-95EE3E93CC40}"/>
          </ac:spMkLst>
        </pc:spChg>
        <pc:spChg chg="add mod">
          <ac:chgData name="Soto Otero SSgt Gloria A" userId="1298bb52-6013-4361-80f5-d03e9792b172" providerId="ADAL" clId="{BEEEA8EA-D157-4580-88B4-E0C0F4D8ADF4}" dt="2024-02-15T23:26:00.404" v="6180" actId="164"/>
          <ac:spMkLst>
            <pc:docMk/>
            <pc:sldMk cId="3168232501" sldId="370"/>
            <ac:spMk id="12" creationId="{8EBEC54D-FA2A-AB2A-8C98-E0DE7A02529C}"/>
          </ac:spMkLst>
        </pc:spChg>
        <pc:spChg chg="add mod">
          <ac:chgData name="Soto Otero SSgt Gloria A" userId="1298bb52-6013-4361-80f5-d03e9792b172" providerId="ADAL" clId="{BEEEA8EA-D157-4580-88B4-E0C0F4D8ADF4}" dt="2024-02-15T23:26:00.404" v="6180" actId="164"/>
          <ac:spMkLst>
            <pc:docMk/>
            <pc:sldMk cId="3168232501" sldId="370"/>
            <ac:spMk id="13" creationId="{27A3D68F-94E3-E613-31DE-CA9A285B1699}"/>
          </ac:spMkLst>
        </pc:spChg>
        <pc:spChg chg="add del mod">
          <ac:chgData name="Soto Otero SSgt Gloria A" userId="1298bb52-6013-4361-80f5-d03e9792b172" providerId="ADAL" clId="{BEEEA8EA-D157-4580-88B4-E0C0F4D8ADF4}" dt="2024-02-15T23:25:51.132" v="6179" actId="478"/>
          <ac:spMkLst>
            <pc:docMk/>
            <pc:sldMk cId="3168232501" sldId="370"/>
            <ac:spMk id="16" creationId="{3A78E7F5-2F16-153E-4EC5-57C96710167F}"/>
          </ac:spMkLst>
        </pc:spChg>
        <pc:spChg chg="add mod">
          <ac:chgData name="Soto Otero SSgt Gloria A" userId="1298bb52-6013-4361-80f5-d03e9792b172" providerId="ADAL" clId="{BEEEA8EA-D157-4580-88B4-E0C0F4D8ADF4}" dt="2024-02-15T23:26:00.404" v="6180" actId="164"/>
          <ac:spMkLst>
            <pc:docMk/>
            <pc:sldMk cId="3168232501" sldId="370"/>
            <ac:spMk id="17" creationId="{36B3DE56-F1A2-F2A0-439D-3C2F7D997F02}"/>
          </ac:spMkLst>
        </pc:spChg>
        <pc:spChg chg="add mod">
          <ac:chgData name="Soto Otero SSgt Gloria A" userId="1298bb52-6013-4361-80f5-d03e9792b172" providerId="ADAL" clId="{BEEEA8EA-D157-4580-88B4-E0C0F4D8ADF4}" dt="2024-02-15T23:26:00.404" v="6180" actId="164"/>
          <ac:spMkLst>
            <pc:docMk/>
            <pc:sldMk cId="3168232501" sldId="370"/>
            <ac:spMk id="18" creationId="{70BBE736-C53D-D725-DD20-B2FC862E2714}"/>
          </ac:spMkLst>
        </pc:spChg>
        <pc:spChg chg="add mod">
          <ac:chgData name="Soto Otero SSgt Gloria A" userId="1298bb52-6013-4361-80f5-d03e9792b172" providerId="ADAL" clId="{BEEEA8EA-D157-4580-88B4-E0C0F4D8ADF4}" dt="2024-02-26T23:01:48.460" v="12983" actId="688"/>
          <ac:spMkLst>
            <pc:docMk/>
            <pc:sldMk cId="3168232501" sldId="370"/>
            <ac:spMk id="22" creationId="{32E336E7-DC88-2969-AE6C-8351313193B5}"/>
          </ac:spMkLst>
        </pc:spChg>
        <pc:spChg chg="add mod">
          <ac:chgData name="Soto Otero SSgt Gloria A" userId="1298bb52-6013-4361-80f5-d03e9792b172" providerId="ADAL" clId="{BEEEA8EA-D157-4580-88B4-E0C0F4D8ADF4}" dt="2024-02-26T23:03:30.963" v="13015" actId="255"/>
          <ac:spMkLst>
            <pc:docMk/>
            <pc:sldMk cId="3168232501" sldId="370"/>
            <ac:spMk id="23" creationId="{7520FA2B-408F-E18D-D805-58CA2DE91815}"/>
          </ac:spMkLst>
        </pc:spChg>
        <pc:grpChg chg="add mod">
          <ac:chgData name="Soto Otero SSgt Gloria A" userId="1298bb52-6013-4361-80f5-d03e9792b172" providerId="ADAL" clId="{BEEEA8EA-D157-4580-88B4-E0C0F4D8ADF4}" dt="2024-02-15T23:26:00.404" v="6180" actId="164"/>
          <ac:grpSpMkLst>
            <pc:docMk/>
            <pc:sldMk cId="3168232501" sldId="370"/>
            <ac:grpSpMk id="19" creationId="{44F76064-0A2D-36B1-F2A7-6382025DEF8F}"/>
          </ac:grpSpMkLst>
        </pc:grpChg>
        <pc:picChg chg="del mod">
          <ac:chgData name="Soto Otero SSgt Gloria A" userId="1298bb52-6013-4361-80f5-d03e9792b172" providerId="ADAL" clId="{BEEEA8EA-D157-4580-88B4-E0C0F4D8ADF4}" dt="2024-02-15T23:18:26.678" v="6055" actId="478"/>
          <ac:picMkLst>
            <pc:docMk/>
            <pc:sldMk cId="3168232501" sldId="370"/>
            <ac:picMk id="3" creationId="{929BBE5F-8E47-F038-DD9F-E1804FA5A747}"/>
          </ac:picMkLst>
        </pc:picChg>
        <pc:picChg chg="mod">
          <ac:chgData name="Soto Otero SSgt Gloria A" userId="1298bb52-6013-4361-80f5-d03e9792b172" providerId="ADAL" clId="{BEEEA8EA-D157-4580-88B4-E0C0F4D8ADF4}" dt="2024-02-15T23:26:00.404" v="6180" actId="164"/>
          <ac:picMkLst>
            <pc:docMk/>
            <pc:sldMk cId="3168232501" sldId="370"/>
            <ac:picMk id="4" creationId="{E2A25533-A087-AD2E-C42D-4A9FF1E4CCFC}"/>
          </ac:picMkLst>
        </pc:picChg>
        <pc:picChg chg="add mod">
          <ac:chgData name="Soto Otero SSgt Gloria A" userId="1298bb52-6013-4361-80f5-d03e9792b172" providerId="ADAL" clId="{BEEEA8EA-D157-4580-88B4-E0C0F4D8ADF4}" dt="2024-02-15T23:26:00.404" v="6180" actId="164"/>
          <ac:picMkLst>
            <pc:docMk/>
            <pc:sldMk cId="3168232501" sldId="370"/>
            <ac:picMk id="15" creationId="{CF1DD76F-0634-C2E6-E4B8-57497D88E116}"/>
          </ac:picMkLst>
        </pc:picChg>
        <pc:cxnChg chg="add mod">
          <ac:chgData name="Soto Otero SSgt Gloria A" userId="1298bb52-6013-4361-80f5-d03e9792b172" providerId="ADAL" clId="{BEEEA8EA-D157-4580-88B4-E0C0F4D8ADF4}" dt="2024-02-15T23:30:06.044" v="6203" actId="13822"/>
          <ac:cxnSpMkLst>
            <pc:docMk/>
            <pc:sldMk cId="3168232501" sldId="370"/>
            <ac:cxnSpMk id="21" creationId="{024989A8-5B32-E656-4270-5BD7DA78887B}"/>
          </ac:cxnSpMkLst>
        </pc:cxnChg>
        <pc:extLst>
          <p:ext xmlns:p="http://schemas.openxmlformats.org/presentationml/2006/main" uri="{D6D511B9-2390-475A-947B-AFAB55BFBCF1}">
            <pc226:cmChg xmlns:pc226="http://schemas.microsoft.com/office/powerpoint/2022/06/main/command" chg="">
              <pc226:chgData name="Soto Otero SSgt Gloria A" userId="1298bb52-6013-4361-80f5-d03e9792b172" providerId="ADAL" clId="{BEEEA8EA-D157-4580-88B4-E0C0F4D8ADF4}" dt="2024-02-26T23:03:51.215" v="13016"/>
              <pc2:cmMkLst xmlns:pc2="http://schemas.microsoft.com/office/powerpoint/2019/9/main/command">
                <pc:docMk/>
                <pc:sldMk cId="3168232501" sldId="370"/>
                <pc2:cmMk id="{E5154906-C19E-468F-BF91-A1AD1CEA9004}"/>
              </pc2:cmMkLst>
              <pc226:cmRplyChg chg="add">
                <pc226:chgData name="Soto Otero SSgt Gloria A" userId="1298bb52-6013-4361-80f5-d03e9792b172" providerId="ADAL" clId="{BEEEA8EA-D157-4580-88B4-E0C0F4D8ADF4}" dt="2024-02-26T23:03:51.215" v="13016"/>
                <pc2:cmRplyMkLst xmlns:pc2="http://schemas.microsoft.com/office/powerpoint/2019/9/main/command">
                  <pc:docMk/>
                  <pc:sldMk cId="3168232501" sldId="370"/>
                  <pc2:cmMk id="{E5154906-C19E-468F-BF91-A1AD1CEA9004}"/>
                  <pc2:cmRplyMk id="{71BF264A-72C3-4ECB-8A9A-1EFB3F799DD5}"/>
                </pc2:cmRplyMkLst>
              </pc226:cmRplyChg>
            </pc226:cmChg>
          </p:ext>
        </pc:extLst>
      </pc:sldChg>
      <pc:sldChg chg="add ord">
        <pc:chgData name="Soto Otero SSgt Gloria A" userId="1298bb52-6013-4361-80f5-d03e9792b172" providerId="ADAL" clId="{BEEEA8EA-D157-4580-88B4-E0C0F4D8ADF4}" dt="2024-02-16T00:12:49.364" v="8876"/>
        <pc:sldMkLst>
          <pc:docMk/>
          <pc:sldMk cId="3704769870" sldId="371"/>
        </pc:sldMkLst>
      </pc:sldChg>
      <pc:sldChg chg="delSp modSp add mod">
        <pc:chgData name="Soto Otero SSgt Gloria A" userId="1298bb52-6013-4361-80f5-d03e9792b172" providerId="ADAL" clId="{BEEEA8EA-D157-4580-88B4-E0C0F4D8ADF4}" dt="2024-02-16T00:22:31.086" v="8947" actId="20577"/>
        <pc:sldMkLst>
          <pc:docMk/>
          <pc:sldMk cId="3224133676" sldId="372"/>
        </pc:sldMkLst>
        <pc:spChg chg="mod">
          <ac:chgData name="Soto Otero SSgt Gloria A" userId="1298bb52-6013-4361-80f5-d03e9792b172" providerId="ADAL" clId="{BEEEA8EA-D157-4580-88B4-E0C0F4D8ADF4}" dt="2024-02-15T23:52:24.866" v="6839" actId="20577"/>
          <ac:spMkLst>
            <pc:docMk/>
            <pc:sldMk cId="3224133676" sldId="372"/>
            <ac:spMk id="2" creationId="{00000000-0000-0000-0000-000000000000}"/>
          </ac:spMkLst>
        </pc:spChg>
        <pc:spChg chg="mod">
          <ac:chgData name="Soto Otero SSgt Gloria A" userId="1298bb52-6013-4361-80f5-d03e9792b172" providerId="ADAL" clId="{BEEEA8EA-D157-4580-88B4-E0C0F4D8ADF4}" dt="2024-02-16T00:22:31.086" v="8947" actId="20577"/>
          <ac:spMkLst>
            <pc:docMk/>
            <pc:sldMk cId="3224133676" sldId="372"/>
            <ac:spMk id="4" creationId="{00000000-0000-0000-0000-000000000000}"/>
          </ac:spMkLst>
        </pc:spChg>
        <pc:picChg chg="del">
          <ac:chgData name="Soto Otero SSgt Gloria A" userId="1298bb52-6013-4361-80f5-d03e9792b172" providerId="ADAL" clId="{BEEEA8EA-D157-4580-88B4-E0C0F4D8ADF4}" dt="2024-02-15T23:52:33.844" v="6840" actId="478"/>
          <ac:picMkLst>
            <pc:docMk/>
            <pc:sldMk cId="3224133676" sldId="372"/>
            <ac:picMk id="5" creationId="{796538A8-A5EE-DFB6-6BB0-A139410C0B6A}"/>
          </ac:picMkLst>
        </pc:picChg>
      </pc:sldChg>
      <pc:sldChg chg="modSp add mod">
        <pc:chgData name="Soto Otero SSgt Gloria A" userId="1298bb52-6013-4361-80f5-d03e9792b172" providerId="ADAL" clId="{BEEEA8EA-D157-4580-88B4-E0C0F4D8ADF4}" dt="2024-02-16T00:07:55.945" v="8522" actId="255"/>
        <pc:sldMkLst>
          <pc:docMk/>
          <pc:sldMk cId="2956501236" sldId="373"/>
        </pc:sldMkLst>
        <pc:spChg chg="mod">
          <ac:chgData name="Soto Otero SSgt Gloria A" userId="1298bb52-6013-4361-80f5-d03e9792b172" providerId="ADAL" clId="{BEEEA8EA-D157-4580-88B4-E0C0F4D8ADF4}" dt="2024-02-15T23:58:07.995" v="7289" actId="20577"/>
          <ac:spMkLst>
            <pc:docMk/>
            <pc:sldMk cId="2956501236" sldId="373"/>
            <ac:spMk id="2" creationId="{00000000-0000-0000-0000-000000000000}"/>
          </ac:spMkLst>
        </pc:spChg>
        <pc:spChg chg="mod">
          <ac:chgData name="Soto Otero SSgt Gloria A" userId="1298bb52-6013-4361-80f5-d03e9792b172" providerId="ADAL" clId="{BEEEA8EA-D157-4580-88B4-E0C0F4D8ADF4}" dt="2024-02-16T00:07:55.945" v="8522" actId="255"/>
          <ac:spMkLst>
            <pc:docMk/>
            <pc:sldMk cId="2956501236" sldId="373"/>
            <ac:spMk id="4" creationId="{00000000-0000-0000-0000-000000000000}"/>
          </ac:spMkLst>
        </pc:spChg>
      </pc:sldChg>
      <pc:sldChg chg="modSp add mod">
        <pc:chgData name="Soto Otero SSgt Gloria A" userId="1298bb52-6013-4361-80f5-d03e9792b172" providerId="ADAL" clId="{BEEEA8EA-D157-4580-88B4-E0C0F4D8ADF4}" dt="2024-02-16T00:07:47.144" v="8521" actId="255"/>
        <pc:sldMkLst>
          <pc:docMk/>
          <pc:sldMk cId="603415650" sldId="374"/>
        </pc:sldMkLst>
        <pc:spChg chg="mod">
          <ac:chgData name="Soto Otero SSgt Gloria A" userId="1298bb52-6013-4361-80f5-d03e9792b172" providerId="ADAL" clId="{BEEEA8EA-D157-4580-88B4-E0C0F4D8ADF4}" dt="2024-02-16T00:02:29.230" v="7842" actId="14100"/>
          <ac:spMkLst>
            <pc:docMk/>
            <pc:sldMk cId="603415650" sldId="374"/>
            <ac:spMk id="2" creationId="{00000000-0000-0000-0000-000000000000}"/>
          </ac:spMkLst>
        </pc:spChg>
        <pc:spChg chg="mod">
          <ac:chgData name="Soto Otero SSgt Gloria A" userId="1298bb52-6013-4361-80f5-d03e9792b172" providerId="ADAL" clId="{BEEEA8EA-D157-4580-88B4-E0C0F4D8ADF4}" dt="2024-02-16T00:07:47.144" v="8521" actId="255"/>
          <ac:spMkLst>
            <pc:docMk/>
            <pc:sldMk cId="603415650" sldId="374"/>
            <ac:spMk id="4" creationId="{00000000-0000-0000-0000-000000000000}"/>
          </ac:spMkLst>
        </pc:spChg>
      </pc:sldChg>
      <pc:sldChg chg="addSp modSp add mod modNotesTx">
        <pc:chgData name="Soto Otero SSgt Gloria A" userId="1298bb52-6013-4361-80f5-d03e9792b172" providerId="ADAL" clId="{BEEEA8EA-D157-4580-88B4-E0C0F4D8ADF4}" dt="2024-02-16T00:18:07.857" v="8942" actId="20577"/>
        <pc:sldMkLst>
          <pc:docMk/>
          <pc:sldMk cId="2801819490" sldId="375"/>
        </pc:sldMkLst>
        <pc:spChg chg="mod">
          <ac:chgData name="Soto Otero SSgt Gloria A" userId="1298bb52-6013-4361-80f5-d03e9792b172" providerId="ADAL" clId="{BEEEA8EA-D157-4580-88B4-E0C0F4D8ADF4}" dt="2024-02-16T00:08:25.988" v="8540" actId="20577"/>
          <ac:spMkLst>
            <pc:docMk/>
            <pc:sldMk cId="2801819490" sldId="375"/>
            <ac:spMk id="2" creationId="{00000000-0000-0000-0000-000000000000}"/>
          </ac:spMkLst>
        </pc:spChg>
        <pc:spChg chg="mod">
          <ac:chgData name="Soto Otero SSgt Gloria A" userId="1298bb52-6013-4361-80f5-d03e9792b172" providerId="ADAL" clId="{BEEEA8EA-D157-4580-88B4-E0C0F4D8ADF4}" dt="2024-02-16T00:11:15.916" v="8870" actId="20577"/>
          <ac:spMkLst>
            <pc:docMk/>
            <pc:sldMk cId="2801819490" sldId="375"/>
            <ac:spMk id="4" creationId="{00000000-0000-0000-0000-000000000000}"/>
          </ac:spMkLst>
        </pc:spChg>
        <pc:picChg chg="add mod">
          <ac:chgData name="Soto Otero SSgt Gloria A" userId="1298bb52-6013-4361-80f5-d03e9792b172" providerId="ADAL" clId="{BEEEA8EA-D157-4580-88B4-E0C0F4D8ADF4}" dt="2024-02-16T00:11:32.988" v="8874" actId="1076"/>
          <ac:picMkLst>
            <pc:docMk/>
            <pc:sldMk cId="2801819490" sldId="375"/>
            <ac:picMk id="5" creationId="{27B770F8-6357-4F89-DB98-0892C63A52AC}"/>
          </ac:picMkLst>
        </pc:picChg>
      </pc:sldChg>
      <pc:sldChg chg="delSp modSp add mod">
        <pc:chgData name="Soto Otero SSgt Gloria A" userId="1298bb52-6013-4361-80f5-d03e9792b172" providerId="ADAL" clId="{BEEEA8EA-D157-4580-88B4-E0C0F4D8ADF4}" dt="2024-02-22T18:48:06.178" v="9087" actId="20577"/>
        <pc:sldMkLst>
          <pc:docMk/>
          <pc:sldMk cId="416544563" sldId="376"/>
        </pc:sldMkLst>
        <pc:spChg chg="mod">
          <ac:chgData name="Soto Otero SSgt Gloria A" userId="1298bb52-6013-4361-80f5-d03e9792b172" providerId="ADAL" clId="{BEEEA8EA-D157-4580-88B4-E0C0F4D8ADF4}" dt="2024-02-22T18:47:02.661" v="8960" actId="20577"/>
          <ac:spMkLst>
            <pc:docMk/>
            <pc:sldMk cId="416544563" sldId="376"/>
            <ac:spMk id="2" creationId="{00000000-0000-0000-0000-000000000000}"/>
          </ac:spMkLst>
        </pc:spChg>
        <pc:spChg chg="mod">
          <ac:chgData name="Soto Otero SSgt Gloria A" userId="1298bb52-6013-4361-80f5-d03e9792b172" providerId="ADAL" clId="{BEEEA8EA-D157-4580-88B4-E0C0F4D8ADF4}" dt="2024-02-22T18:48:06.178" v="9087" actId="20577"/>
          <ac:spMkLst>
            <pc:docMk/>
            <pc:sldMk cId="416544563" sldId="376"/>
            <ac:spMk id="4" creationId="{00000000-0000-0000-0000-000000000000}"/>
          </ac:spMkLst>
        </pc:spChg>
        <pc:picChg chg="del">
          <ac:chgData name="Soto Otero SSgt Gloria A" userId="1298bb52-6013-4361-80f5-d03e9792b172" providerId="ADAL" clId="{BEEEA8EA-D157-4580-88B4-E0C0F4D8ADF4}" dt="2024-02-22T18:47:06.116" v="8961" actId="478"/>
          <ac:picMkLst>
            <pc:docMk/>
            <pc:sldMk cId="416544563" sldId="376"/>
            <ac:picMk id="5" creationId="{27B770F8-6357-4F89-DB98-0892C63A52AC}"/>
          </ac:picMkLst>
        </pc:picChg>
      </pc:sldChg>
      <pc:sldChg chg="modSp add mod modNotesTx">
        <pc:chgData name="Soto Otero SSgt Gloria A" userId="1298bb52-6013-4361-80f5-d03e9792b172" providerId="ADAL" clId="{BEEEA8EA-D157-4580-88B4-E0C0F4D8ADF4}" dt="2024-02-26T23:37:27.085" v="13635" actId="20577"/>
        <pc:sldMkLst>
          <pc:docMk/>
          <pc:sldMk cId="1755679252" sldId="377"/>
        </pc:sldMkLst>
        <pc:spChg chg="mod">
          <ac:chgData name="Soto Otero SSgt Gloria A" userId="1298bb52-6013-4361-80f5-d03e9792b172" providerId="ADAL" clId="{BEEEA8EA-D157-4580-88B4-E0C0F4D8ADF4}" dt="2024-02-22T18:48:58.701" v="9114" actId="20577"/>
          <ac:spMkLst>
            <pc:docMk/>
            <pc:sldMk cId="1755679252" sldId="377"/>
            <ac:spMk id="2" creationId="{00000000-0000-0000-0000-000000000000}"/>
          </ac:spMkLst>
        </pc:spChg>
        <pc:spChg chg="mod">
          <ac:chgData name="Soto Otero SSgt Gloria A" userId="1298bb52-6013-4361-80f5-d03e9792b172" providerId="ADAL" clId="{BEEEA8EA-D157-4580-88B4-E0C0F4D8ADF4}" dt="2024-02-26T23:37:27.085" v="13635" actId="20577"/>
          <ac:spMkLst>
            <pc:docMk/>
            <pc:sldMk cId="1755679252" sldId="377"/>
            <ac:spMk id="4" creationId="{00000000-0000-0000-0000-000000000000}"/>
          </ac:spMkLst>
        </pc:spChg>
      </pc:sldChg>
      <pc:sldChg chg="modSp add mod ord">
        <pc:chgData name="Soto Otero SSgt Gloria A" userId="1298bb52-6013-4361-80f5-d03e9792b172" providerId="ADAL" clId="{BEEEA8EA-D157-4580-88B4-E0C0F4D8ADF4}" dt="2024-02-22T19:04:21.869" v="10272" actId="20577"/>
        <pc:sldMkLst>
          <pc:docMk/>
          <pc:sldMk cId="807604739" sldId="378"/>
        </pc:sldMkLst>
        <pc:spChg chg="mod">
          <ac:chgData name="Soto Otero SSgt Gloria A" userId="1298bb52-6013-4361-80f5-d03e9792b172" providerId="ADAL" clId="{BEEEA8EA-D157-4580-88B4-E0C0F4D8ADF4}" dt="2024-02-22T18:57:07.894" v="9726" actId="20577"/>
          <ac:spMkLst>
            <pc:docMk/>
            <pc:sldMk cId="807604739" sldId="378"/>
            <ac:spMk id="2" creationId="{00000000-0000-0000-0000-000000000000}"/>
          </ac:spMkLst>
        </pc:spChg>
        <pc:spChg chg="mod">
          <ac:chgData name="Soto Otero SSgt Gloria A" userId="1298bb52-6013-4361-80f5-d03e9792b172" providerId="ADAL" clId="{BEEEA8EA-D157-4580-88B4-E0C0F4D8ADF4}" dt="2024-02-22T19:04:21.869" v="10272" actId="20577"/>
          <ac:spMkLst>
            <pc:docMk/>
            <pc:sldMk cId="807604739" sldId="378"/>
            <ac:spMk id="4" creationId="{00000000-0000-0000-0000-000000000000}"/>
          </ac:spMkLst>
        </pc:spChg>
      </pc:sldChg>
      <pc:sldChg chg="modSp add mod ord">
        <pc:chgData name="Soto Otero SSgt Gloria A" userId="1298bb52-6013-4361-80f5-d03e9792b172" providerId="ADAL" clId="{BEEEA8EA-D157-4580-88B4-E0C0F4D8ADF4}" dt="2024-02-26T23:31:30.471" v="13629" actId="404"/>
        <pc:sldMkLst>
          <pc:docMk/>
          <pc:sldMk cId="4150857360" sldId="379"/>
        </pc:sldMkLst>
        <pc:spChg chg="mod">
          <ac:chgData name="Soto Otero SSgt Gloria A" userId="1298bb52-6013-4361-80f5-d03e9792b172" providerId="ADAL" clId="{BEEEA8EA-D157-4580-88B4-E0C0F4D8ADF4}" dt="2024-02-22T19:09:06.440" v="10339" actId="20577"/>
          <ac:spMkLst>
            <pc:docMk/>
            <pc:sldMk cId="4150857360" sldId="379"/>
            <ac:spMk id="2" creationId="{00000000-0000-0000-0000-000000000000}"/>
          </ac:spMkLst>
        </pc:spChg>
        <pc:spChg chg="mod">
          <ac:chgData name="Soto Otero SSgt Gloria A" userId="1298bb52-6013-4361-80f5-d03e9792b172" providerId="ADAL" clId="{BEEEA8EA-D157-4580-88B4-E0C0F4D8ADF4}" dt="2024-02-26T23:31:30.471" v="13629" actId="404"/>
          <ac:spMkLst>
            <pc:docMk/>
            <pc:sldMk cId="4150857360" sldId="379"/>
            <ac:spMk id="4" creationId="{00000000-0000-0000-0000-000000000000}"/>
          </ac:spMkLst>
        </pc:spChg>
      </pc:sldChg>
      <pc:sldChg chg="modSp add mod">
        <pc:chgData name="Soto Otero SSgt Gloria A" userId="1298bb52-6013-4361-80f5-d03e9792b172" providerId="ADAL" clId="{BEEEA8EA-D157-4580-88B4-E0C0F4D8ADF4}" dt="2024-02-22T19:17:19.486" v="10536" actId="5793"/>
        <pc:sldMkLst>
          <pc:docMk/>
          <pc:sldMk cId="3199069589" sldId="380"/>
        </pc:sldMkLst>
        <pc:spChg chg="mod">
          <ac:chgData name="Soto Otero SSgt Gloria A" userId="1298bb52-6013-4361-80f5-d03e9792b172" providerId="ADAL" clId="{BEEEA8EA-D157-4580-88B4-E0C0F4D8ADF4}" dt="2024-02-22T19:11:35.205" v="10372" actId="255"/>
          <ac:spMkLst>
            <pc:docMk/>
            <pc:sldMk cId="3199069589" sldId="380"/>
            <ac:spMk id="2" creationId="{00000000-0000-0000-0000-000000000000}"/>
          </ac:spMkLst>
        </pc:spChg>
        <pc:spChg chg="mod">
          <ac:chgData name="Soto Otero SSgt Gloria A" userId="1298bb52-6013-4361-80f5-d03e9792b172" providerId="ADAL" clId="{BEEEA8EA-D157-4580-88B4-E0C0F4D8ADF4}" dt="2024-02-22T19:17:19.486" v="10536" actId="5793"/>
          <ac:spMkLst>
            <pc:docMk/>
            <pc:sldMk cId="3199069589" sldId="380"/>
            <ac:spMk id="4" creationId="{00000000-0000-0000-0000-000000000000}"/>
          </ac:spMkLst>
        </pc:spChg>
      </pc:sldChg>
      <pc:sldChg chg="addSp delSp modSp add mod modNotesTx">
        <pc:chgData name="Soto Otero SSgt Gloria A" userId="1298bb52-6013-4361-80f5-d03e9792b172" providerId="ADAL" clId="{BEEEA8EA-D157-4580-88B4-E0C0F4D8ADF4}" dt="2024-02-23T17:52:52.447" v="12324"/>
        <pc:sldMkLst>
          <pc:docMk/>
          <pc:sldMk cId="4138266735" sldId="381"/>
        </pc:sldMkLst>
        <pc:spChg chg="mod">
          <ac:chgData name="Soto Otero SSgt Gloria A" userId="1298bb52-6013-4361-80f5-d03e9792b172" providerId="ADAL" clId="{BEEEA8EA-D157-4580-88B4-E0C0F4D8ADF4}" dt="2024-02-22T19:12:32.660" v="10391" actId="20577"/>
          <ac:spMkLst>
            <pc:docMk/>
            <pc:sldMk cId="4138266735" sldId="381"/>
            <ac:spMk id="2" creationId="{00000000-0000-0000-0000-000000000000}"/>
          </ac:spMkLst>
        </pc:spChg>
        <pc:spChg chg="del mod">
          <ac:chgData name="Soto Otero SSgt Gloria A" userId="1298bb52-6013-4361-80f5-d03e9792b172" providerId="ADAL" clId="{BEEEA8EA-D157-4580-88B4-E0C0F4D8ADF4}" dt="2024-02-22T19:13:17.687" v="10394"/>
          <ac:spMkLst>
            <pc:docMk/>
            <pc:sldMk cId="4138266735" sldId="381"/>
            <ac:spMk id="4" creationId="{00000000-0000-0000-0000-000000000000}"/>
          </ac:spMkLst>
        </pc:spChg>
        <pc:picChg chg="add mod">
          <ac:chgData name="Soto Otero SSgt Gloria A" userId="1298bb52-6013-4361-80f5-d03e9792b172" providerId="ADAL" clId="{BEEEA8EA-D157-4580-88B4-E0C0F4D8ADF4}" dt="2024-02-22T19:13:31.288" v="10397" actId="1076"/>
          <ac:picMkLst>
            <pc:docMk/>
            <pc:sldMk cId="4138266735" sldId="381"/>
            <ac:picMk id="5" creationId="{2AAA9713-C22D-441F-EDAE-BA58A52B6D4A}"/>
          </ac:picMkLst>
        </pc:picChg>
        <pc:picChg chg="add mod">
          <ac:chgData name="Soto Otero SSgt Gloria A" userId="1298bb52-6013-4361-80f5-d03e9792b172" providerId="ADAL" clId="{BEEEA8EA-D157-4580-88B4-E0C0F4D8ADF4}" dt="2024-02-22T19:13:53.411" v="10404" actId="14100"/>
          <ac:picMkLst>
            <pc:docMk/>
            <pc:sldMk cId="4138266735" sldId="381"/>
            <ac:picMk id="7" creationId="{25C1E233-8E06-9D7B-8657-C4FFB18BC2A0}"/>
          </ac:picMkLst>
        </pc:picChg>
      </pc:sldChg>
      <pc:sldChg chg="delSp modSp add mod">
        <pc:chgData name="Soto Otero SSgt Gloria A" userId="1298bb52-6013-4361-80f5-d03e9792b172" providerId="ADAL" clId="{BEEEA8EA-D157-4580-88B4-E0C0F4D8ADF4}" dt="2024-02-22T19:33:55.207" v="10778" actId="255"/>
        <pc:sldMkLst>
          <pc:docMk/>
          <pc:sldMk cId="4056228478" sldId="382"/>
        </pc:sldMkLst>
        <pc:spChg chg="mod">
          <ac:chgData name="Soto Otero SSgt Gloria A" userId="1298bb52-6013-4361-80f5-d03e9792b172" providerId="ADAL" clId="{BEEEA8EA-D157-4580-88B4-E0C0F4D8ADF4}" dt="2024-02-22T19:33:42.115" v="10777" actId="27636"/>
          <ac:spMkLst>
            <pc:docMk/>
            <pc:sldMk cId="4056228478" sldId="382"/>
            <ac:spMk id="3" creationId="{00000000-0000-0000-0000-000000000000}"/>
          </ac:spMkLst>
        </pc:spChg>
        <pc:spChg chg="del">
          <ac:chgData name="Soto Otero SSgt Gloria A" userId="1298bb52-6013-4361-80f5-d03e9792b172" providerId="ADAL" clId="{BEEEA8EA-D157-4580-88B4-E0C0F4D8ADF4}" dt="2024-02-22T19:31:20.744" v="10665" actId="478"/>
          <ac:spMkLst>
            <pc:docMk/>
            <pc:sldMk cId="4056228478" sldId="382"/>
            <ac:spMk id="4" creationId="{00000000-0000-0000-0000-000000000000}"/>
          </ac:spMkLst>
        </pc:spChg>
        <pc:spChg chg="mod">
          <ac:chgData name="Soto Otero SSgt Gloria A" userId="1298bb52-6013-4361-80f5-d03e9792b172" providerId="ADAL" clId="{BEEEA8EA-D157-4580-88B4-E0C0F4D8ADF4}" dt="2024-02-22T19:33:55.207" v="10778" actId="255"/>
          <ac:spMkLst>
            <pc:docMk/>
            <pc:sldMk cId="4056228478" sldId="382"/>
            <ac:spMk id="5" creationId="{00000000-0000-0000-0000-000000000000}"/>
          </ac:spMkLst>
        </pc:spChg>
        <pc:picChg chg="del">
          <ac:chgData name="Soto Otero SSgt Gloria A" userId="1298bb52-6013-4361-80f5-d03e9792b172" providerId="ADAL" clId="{BEEEA8EA-D157-4580-88B4-E0C0F4D8ADF4}" dt="2024-02-22T19:31:15.193" v="10664" actId="478"/>
          <ac:picMkLst>
            <pc:docMk/>
            <pc:sldMk cId="4056228478" sldId="382"/>
            <ac:picMk id="2" creationId="{00000000-0000-0000-0000-000000000000}"/>
          </ac:picMkLst>
        </pc:picChg>
      </pc:sldChg>
      <pc:sldChg chg="addSp modSp add mod">
        <pc:chgData name="Soto Otero SSgt Gloria A" userId="1298bb52-6013-4361-80f5-d03e9792b172" providerId="ADAL" clId="{BEEEA8EA-D157-4580-88B4-E0C0F4D8ADF4}" dt="2024-02-22T19:38:10.334" v="10856" actId="14100"/>
        <pc:sldMkLst>
          <pc:docMk/>
          <pc:sldMk cId="3428291137" sldId="383"/>
        </pc:sldMkLst>
        <pc:spChg chg="mod">
          <ac:chgData name="Soto Otero SSgt Gloria A" userId="1298bb52-6013-4361-80f5-d03e9792b172" providerId="ADAL" clId="{BEEEA8EA-D157-4580-88B4-E0C0F4D8ADF4}" dt="2024-02-22T19:37:28.383" v="10847" actId="255"/>
          <ac:spMkLst>
            <pc:docMk/>
            <pc:sldMk cId="3428291137" sldId="383"/>
            <ac:spMk id="3" creationId="{00000000-0000-0000-0000-000000000000}"/>
          </ac:spMkLst>
        </pc:spChg>
        <pc:spChg chg="mod">
          <ac:chgData name="Soto Otero SSgt Gloria A" userId="1298bb52-6013-4361-80f5-d03e9792b172" providerId="ADAL" clId="{BEEEA8EA-D157-4580-88B4-E0C0F4D8ADF4}" dt="2024-02-22T19:35:30.303" v="10809" actId="20577"/>
          <ac:spMkLst>
            <pc:docMk/>
            <pc:sldMk cId="3428291137" sldId="383"/>
            <ac:spMk id="5" creationId="{00000000-0000-0000-0000-000000000000}"/>
          </ac:spMkLst>
        </pc:spChg>
        <pc:picChg chg="add mod ord">
          <ac:chgData name="Soto Otero SSgt Gloria A" userId="1298bb52-6013-4361-80f5-d03e9792b172" providerId="ADAL" clId="{BEEEA8EA-D157-4580-88B4-E0C0F4D8ADF4}" dt="2024-02-22T19:38:10.334" v="10856" actId="14100"/>
          <ac:picMkLst>
            <pc:docMk/>
            <pc:sldMk cId="3428291137" sldId="383"/>
            <ac:picMk id="4" creationId="{9D52770D-0F22-48C6-D614-C48155E8583C}"/>
          </ac:picMkLst>
        </pc:picChg>
      </pc:sldChg>
      <pc:sldChg chg="modSp add mod ord">
        <pc:chgData name="Soto Otero SSgt Gloria A" userId="1298bb52-6013-4361-80f5-d03e9792b172" providerId="ADAL" clId="{BEEEA8EA-D157-4580-88B4-E0C0F4D8ADF4}" dt="2024-02-22T19:44:54.252" v="11022" actId="20577"/>
        <pc:sldMkLst>
          <pc:docMk/>
          <pc:sldMk cId="129479848" sldId="384"/>
        </pc:sldMkLst>
        <pc:spChg chg="mod">
          <ac:chgData name="Soto Otero SSgt Gloria A" userId="1298bb52-6013-4361-80f5-d03e9792b172" providerId="ADAL" clId="{BEEEA8EA-D157-4580-88B4-E0C0F4D8ADF4}" dt="2024-02-22T19:44:54.252" v="11022" actId="20577"/>
          <ac:spMkLst>
            <pc:docMk/>
            <pc:sldMk cId="129479848" sldId="384"/>
            <ac:spMk id="3" creationId="{00000000-0000-0000-0000-000000000000}"/>
          </ac:spMkLst>
        </pc:spChg>
        <pc:spChg chg="mod">
          <ac:chgData name="Soto Otero SSgt Gloria A" userId="1298bb52-6013-4361-80f5-d03e9792b172" providerId="ADAL" clId="{BEEEA8EA-D157-4580-88B4-E0C0F4D8ADF4}" dt="2024-02-22T19:44:24.386" v="11013" actId="20577"/>
          <ac:spMkLst>
            <pc:docMk/>
            <pc:sldMk cId="129479848" sldId="384"/>
            <ac:spMk id="4" creationId="{0EA6A4D0-6F9E-4CFE-83A7-04F4F218DA67}"/>
          </ac:spMkLst>
        </pc:spChg>
      </pc:sldChg>
      <pc:sldChg chg="modSp add mod">
        <pc:chgData name="Soto Otero SSgt Gloria A" userId="1298bb52-6013-4361-80f5-d03e9792b172" providerId="ADAL" clId="{BEEEA8EA-D157-4580-88B4-E0C0F4D8ADF4}" dt="2024-02-22T19:48:19.007" v="11081" actId="113"/>
        <pc:sldMkLst>
          <pc:docMk/>
          <pc:sldMk cId="3521308520" sldId="385"/>
        </pc:sldMkLst>
        <pc:spChg chg="mod">
          <ac:chgData name="Soto Otero SSgt Gloria A" userId="1298bb52-6013-4361-80f5-d03e9792b172" providerId="ADAL" clId="{BEEEA8EA-D157-4580-88B4-E0C0F4D8ADF4}" dt="2024-02-22T19:48:19.007" v="11081" actId="113"/>
          <ac:spMkLst>
            <pc:docMk/>
            <pc:sldMk cId="3521308520" sldId="385"/>
            <ac:spMk id="3" creationId="{00000000-0000-0000-0000-000000000000}"/>
          </ac:spMkLst>
        </pc:spChg>
        <pc:spChg chg="mod">
          <ac:chgData name="Soto Otero SSgt Gloria A" userId="1298bb52-6013-4361-80f5-d03e9792b172" providerId="ADAL" clId="{BEEEA8EA-D157-4580-88B4-E0C0F4D8ADF4}" dt="2024-02-22T19:45:38.922" v="11039" actId="20577"/>
          <ac:spMkLst>
            <pc:docMk/>
            <pc:sldMk cId="3521308520" sldId="385"/>
            <ac:spMk id="4" creationId="{0EA6A4D0-6F9E-4CFE-83A7-04F4F218DA67}"/>
          </ac:spMkLst>
        </pc:spChg>
      </pc:sldChg>
      <pc:sldChg chg="add ord">
        <pc:chgData name="Soto Otero SSgt Gloria A" userId="1298bb52-6013-4361-80f5-d03e9792b172" providerId="ADAL" clId="{BEEEA8EA-D157-4580-88B4-E0C0F4D8ADF4}" dt="2024-02-22T20:07:55.474" v="11363"/>
        <pc:sldMkLst>
          <pc:docMk/>
          <pc:sldMk cId="473476470" sldId="386"/>
        </pc:sldMkLst>
      </pc:sldChg>
      <pc:sldChg chg="modSp add mod">
        <pc:chgData name="Soto Otero SSgt Gloria A" userId="1298bb52-6013-4361-80f5-d03e9792b172" providerId="ADAL" clId="{BEEEA8EA-D157-4580-88B4-E0C0F4D8ADF4}" dt="2024-02-22T20:06:57.584" v="11357" actId="20577"/>
        <pc:sldMkLst>
          <pc:docMk/>
          <pc:sldMk cId="3017304268" sldId="387"/>
        </pc:sldMkLst>
        <pc:spChg chg="mod">
          <ac:chgData name="Soto Otero SSgt Gloria A" userId="1298bb52-6013-4361-80f5-d03e9792b172" providerId="ADAL" clId="{BEEEA8EA-D157-4580-88B4-E0C0F4D8ADF4}" dt="2024-02-22T20:06:57.584" v="11357" actId="20577"/>
          <ac:spMkLst>
            <pc:docMk/>
            <pc:sldMk cId="3017304268" sldId="387"/>
            <ac:spMk id="3" creationId="{00000000-0000-0000-0000-000000000000}"/>
          </ac:spMkLst>
        </pc:spChg>
        <pc:spChg chg="mod">
          <ac:chgData name="Soto Otero SSgt Gloria A" userId="1298bb52-6013-4361-80f5-d03e9792b172" providerId="ADAL" clId="{BEEEA8EA-D157-4580-88B4-E0C0F4D8ADF4}" dt="2024-02-22T20:06:08.637" v="11347" actId="255"/>
          <ac:spMkLst>
            <pc:docMk/>
            <pc:sldMk cId="3017304268" sldId="387"/>
            <ac:spMk id="5" creationId="{00000000-0000-0000-0000-000000000000}"/>
          </ac:spMkLst>
        </pc:spChg>
      </pc:sldChg>
      <pc:sldChg chg="modSp add mod">
        <pc:chgData name="Soto Otero SSgt Gloria A" userId="1298bb52-6013-4361-80f5-d03e9792b172" providerId="ADAL" clId="{BEEEA8EA-D157-4580-88B4-E0C0F4D8ADF4}" dt="2024-02-22T20:06:42.565" v="11356" actId="20577"/>
        <pc:sldMkLst>
          <pc:docMk/>
          <pc:sldMk cId="209537643" sldId="388"/>
        </pc:sldMkLst>
        <pc:spChg chg="mod">
          <ac:chgData name="Soto Otero SSgt Gloria A" userId="1298bb52-6013-4361-80f5-d03e9792b172" providerId="ADAL" clId="{BEEEA8EA-D157-4580-88B4-E0C0F4D8ADF4}" dt="2024-02-22T20:06:42.565" v="11356" actId="20577"/>
          <ac:spMkLst>
            <pc:docMk/>
            <pc:sldMk cId="209537643" sldId="388"/>
            <ac:spMk id="3" creationId="{00000000-0000-0000-0000-000000000000}"/>
          </ac:spMkLst>
        </pc:spChg>
      </pc:sldChg>
      <pc:sldChg chg="modSp add mod">
        <pc:chgData name="Soto Otero SSgt Gloria A" userId="1298bb52-6013-4361-80f5-d03e9792b172" providerId="ADAL" clId="{BEEEA8EA-D157-4580-88B4-E0C0F4D8ADF4}" dt="2024-02-22T20:18:24.305" v="11459" actId="20577"/>
        <pc:sldMkLst>
          <pc:docMk/>
          <pc:sldMk cId="3437795828" sldId="389"/>
        </pc:sldMkLst>
        <pc:spChg chg="mod">
          <ac:chgData name="Soto Otero SSgt Gloria A" userId="1298bb52-6013-4361-80f5-d03e9792b172" providerId="ADAL" clId="{BEEEA8EA-D157-4580-88B4-E0C0F4D8ADF4}" dt="2024-02-22T20:18:24.305" v="11459" actId="20577"/>
          <ac:spMkLst>
            <pc:docMk/>
            <pc:sldMk cId="3437795828" sldId="389"/>
            <ac:spMk id="3" creationId="{00000000-0000-0000-0000-000000000000}"/>
          </ac:spMkLst>
        </pc:spChg>
      </pc:sldChg>
      <pc:sldChg chg="modSp add del mod">
        <pc:chgData name="Soto Otero SSgt Gloria A" userId="1298bb52-6013-4361-80f5-d03e9792b172" providerId="ADAL" clId="{BEEEA8EA-D157-4580-88B4-E0C0F4D8ADF4}" dt="2024-02-22T20:26:11.341" v="11636" actId="47"/>
        <pc:sldMkLst>
          <pc:docMk/>
          <pc:sldMk cId="291158327" sldId="390"/>
        </pc:sldMkLst>
        <pc:spChg chg="mod">
          <ac:chgData name="Soto Otero SSgt Gloria A" userId="1298bb52-6013-4361-80f5-d03e9792b172" providerId="ADAL" clId="{BEEEA8EA-D157-4580-88B4-E0C0F4D8ADF4}" dt="2024-02-22T20:24:07.470" v="11579" actId="21"/>
          <ac:spMkLst>
            <pc:docMk/>
            <pc:sldMk cId="291158327" sldId="390"/>
            <ac:spMk id="3" creationId="{00000000-0000-0000-0000-000000000000}"/>
          </ac:spMkLst>
        </pc:spChg>
      </pc:sldChg>
      <pc:sldChg chg="modSp add mod ord">
        <pc:chgData name="Soto Otero SSgt Gloria A" userId="1298bb52-6013-4361-80f5-d03e9792b172" providerId="ADAL" clId="{BEEEA8EA-D157-4580-88B4-E0C0F4D8ADF4}" dt="2024-02-22T20:24:25.919" v="11583" actId="20577"/>
        <pc:sldMkLst>
          <pc:docMk/>
          <pc:sldMk cId="1416458014" sldId="391"/>
        </pc:sldMkLst>
        <pc:spChg chg="mod">
          <ac:chgData name="Soto Otero SSgt Gloria A" userId="1298bb52-6013-4361-80f5-d03e9792b172" providerId="ADAL" clId="{BEEEA8EA-D157-4580-88B4-E0C0F4D8ADF4}" dt="2024-02-22T20:24:25.919" v="11583" actId="20577"/>
          <ac:spMkLst>
            <pc:docMk/>
            <pc:sldMk cId="1416458014" sldId="391"/>
            <ac:spMk id="3" creationId="{00000000-0000-0000-0000-000000000000}"/>
          </ac:spMkLst>
        </pc:spChg>
        <pc:spChg chg="mod">
          <ac:chgData name="Soto Otero SSgt Gloria A" userId="1298bb52-6013-4361-80f5-d03e9792b172" providerId="ADAL" clId="{BEEEA8EA-D157-4580-88B4-E0C0F4D8ADF4}" dt="2024-02-22T20:21:51.619" v="11536" actId="20577"/>
          <ac:spMkLst>
            <pc:docMk/>
            <pc:sldMk cId="1416458014" sldId="391"/>
            <ac:spMk id="4" creationId="{00000000-0000-0000-0000-000000000000}"/>
          </ac:spMkLst>
        </pc:spChg>
      </pc:sldChg>
      <pc:sldChg chg="modSp add mod">
        <pc:chgData name="Soto Otero SSgt Gloria A" userId="1298bb52-6013-4361-80f5-d03e9792b172" providerId="ADAL" clId="{BEEEA8EA-D157-4580-88B4-E0C0F4D8ADF4}" dt="2024-02-22T20:23:19.712" v="11574" actId="15"/>
        <pc:sldMkLst>
          <pc:docMk/>
          <pc:sldMk cId="504387827" sldId="392"/>
        </pc:sldMkLst>
        <pc:spChg chg="mod">
          <ac:chgData name="Soto Otero SSgt Gloria A" userId="1298bb52-6013-4361-80f5-d03e9792b172" providerId="ADAL" clId="{BEEEA8EA-D157-4580-88B4-E0C0F4D8ADF4}" dt="2024-02-22T20:23:19.712" v="11574" actId="15"/>
          <ac:spMkLst>
            <pc:docMk/>
            <pc:sldMk cId="504387827" sldId="392"/>
            <ac:spMk id="3" creationId="{00000000-0000-0000-0000-000000000000}"/>
          </ac:spMkLst>
        </pc:spChg>
        <pc:spChg chg="mod">
          <ac:chgData name="Soto Otero SSgt Gloria A" userId="1298bb52-6013-4361-80f5-d03e9792b172" providerId="ADAL" clId="{BEEEA8EA-D157-4580-88B4-E0C0F4D8ADF4}" dt="2024-02-22T20:22:38.283" v="11554" actId="20577"/>
          <ac:spMkLst>
            <pc:docMk/>
            <pc:sldMk cId="504387827" sldId="392"/>
            <ac:spMk id="4" creationId="{00000000-0000-0000-0000-000000000000}"/>
          </ac:spMkLst>
        </pc:spChg>
      </pc:sldChg>
      <pc:sldChg chg="modSp add mod modNotesTx">
        <pc:chgData name="Soto Otero SSgt Gloria A" userId="1298bb52-6013-4361-80f5-d03e9792b172" providerId="ADAL" clId="{BEEEA8EA-D157-4580-88B4-E0C0F4D8ADF4}" dt="2024-02-23T17:55:00.025" v="12327"/>
        <pc:sldMkLst>
          <pc:docMk/>
          <pc:sldMk cId="4091387755" sldId="393"/>
        </pc:sldMkLst>
        <pc:spChg chg="mod">
          <ac:chgData name="Soto Otero SSgt Gloria A" userId="1298bb52-6013-4361-80f5-d03e9792b172" providerId="ADAL" clId="{BEEEA8EA-D157-4580-88B4-E0C0F4D8ADF4}" dt="2024-02-22T20:26:46.113" v="11651" actId="20577"/>
          <ac:spMkLst>
            <pc:docMk/>
            <pc:sldMk cId="4091387755" sldId="393"/>
            <ac:spMk id="3" creationId="{00000000-0000-0000-0000-000000000000}"/>
          </ac:spMkLst>
        </pc:spChg>
        <pc:spChg chg="mod">
          <ac:chgData name="Soto Otero SSgt Gloria A" userId="1298bb52-6013-4361-80f5-d03e9792b172" providerId="ADAL" clId="{BEEEA8EA-D157-4580-88B4-E0C0F4D8ADF4}" dt="2024-02-22T20:24:47.013" v="11604" actId="20577"/>
          <ac:spMkLst>
            <pc:docMk/>
            <pc:sldMk cId="4091387755" sldId="393"/>
            <ac:spMk id="4" creationId="{00000000-0000-0000-0000-000000000000}"/>
          </ac:spMkLst>
        </pc:spChg>
      </pc:sldChg>
      <pc:sldChg chg="modSp add mod ord modNotesTx">
        <pc:chgData name="Soto Otero SSgt Gloria A" userId="1298bb52-6013-4361-80f5-d03e9792b172" providerId="ADAL" clId="{BEEEA8EA-D157-4580-88B4-E0C0F4D8ADF4}" dt="2024-02-23T17:55:19.927" v="12328"/>
        <pc:sldMkLst>
          <pc:docMk/>
          <pc:sldMk cId="3432550324" sldId="394"/>
        </pc:sldMkLst>
        <pc:spChg chg="mod">
          <ac:chgData name="Soto Otero SSgt Gloria A" userId="1298bb52-6013-4361-80f5-d03e9792b172" providerId="ADAL" clId="{BEEEA8EA-D157-4580-88B4-E0C0F4D8ADF4}" dt="2024-02-22T20:29:33.999" v="11748" actId="20577"/>
          <ac:spMkLst>
            <pc:docMk/>
            <pc:sldMk cId="3432550324" sldId="394"/>
            <ac:spMk id="3" creationId="{00000000-0000-0000-0000-000000000000}"/>
          </ac:spMkLst>
        </pc:spChg>
        <pc:spChg chg="mod">
          <ac:chgData name="Soto Otero SSgt Gloria A" userId="1298bb52-6013-4361-80f5-d03e9792b172" providerId="ADAL" clId="{BEEEA8EA-D157-4580-88B4-E0C0F4D8ADF4}" dt="2024-02-22T20:28:24.023" v="11703" actId="20577"/>
          <ac:spMkLst>
            <pc:docMk/>
            <pc:sldMk cId="3432550324" sldId="394"/>
            <ac:spMk id="4" creationId="{00000000-0000-0000-0000-000000000000}"/>
          </ac:spMkLst>
        </pc:spChg>
      </pc:sldChg>
      <pc:sldChg chg="modSp add mod modNotesTx">
        <pc:chgData name="Soto Otero SSgt Gloria A" userId="1298bb52-6013-4361-80f5-d03e9792b172" providerId="ADAL" clId="{BEEEA8EA-D157-4580-88B4-E0C0F4D8ADF4}" dt="2024-02-23T17:55:47.049" v="12329"/>
        <pc:sldMkLst>
          <pc:docMk/>
          <pc:sldMk cId="3921798623" sldId="395"/>
        </pc:sldMkLst>
        <pc:spChg chg="mod">
          <ac:chgData name="Soto Otero SSgt Gloria A" userId="1298bb52-6013-4361-80f5-d03e9792b172" providerId="ADAL" clId="{BEEEA8EA-D157-4580-88B4-E0C0F4D8ADF4}" dt="2024-02-22T20:30:09.903" v="11758" actId="20577"/>
          <ac:spMkLst>
            <pc:docMk/>
            <pc:sldMk cId="3921798623" sldId="395"/>
            <ac:spMk id="3" creationId="{00000000-0000-0000-0000-000000000000}"/>
          </ac:spMkLst>
        </pc:spChg>
        <pc:spChg chg="mod">
          <ac:chgData name="Soto Otero SSgt Gloria A" userId="1298bb52-6013-4361-80f5-d03e9792b172" providerId="ADAL" clId="{BEEEA8EA-D157-4580-88B4-E0C0F4D8ADF4}" dt="2024-02-22T20:30:24.872" v="11765" actId="20577"/>
          <ac:spMkLst>
            <pc:docMk/>
            <pc:sldMk cId="3921798623" sldId="395"/>
            <ac:spMk id="4" creationId="{00000000-0000-0000-0000-000000000000}"/>
          </ac:spMkLst>
        </pc:spChg>
      </pc:sldChg>
      <pc:sldChg chg="modSp add mod">
        <pc:chgData name="Soto Otero SSgt Gloria A" userId="1298bb52-6013-4361-80f5-d03e9792b172" providerId="ADAL" clId="{BEEEA8EA-D157-4580-88B4-E0C0F4D8ADF4}" dt="2024-02-22T20:30:56.120" v="11780" actId="20577"/>
        <pc:sldMkLst>
          <pc:docMk/>
          <pc:sldMk cId="4142580399" sldId="396"/>
        </pc:sldMkLst>
        <pc:spChg chg="mod">
          <ac:chgData name="Soto Otero SSgt Gloria A" userId="1298bb52-6013-4361-80f5-d03e9792b172" providerId="ADAL" clId="{BEEEA8EA-D157-4580-88B4-E0C0F4D8ADF4}" dt="2024-02-22T20:30:56.120" v="11780" actId="20577"/>
          <ac:spMkLst>
            <pc:docMk/>
            <pc:sldMk cId="4142580399" sldId="396"/>
            <ac:spMk id="3" creationId="{00000000-0000-0000-0000-000000000000}"/>
          </ac:spMkLst>
        </pc:spChg>
        <pc:spChg chg="mod">
          <ac:chgData name="Soto Otero SSgt Gloria A" userId="1298bb52-6013-4361-80f5-d03e9792b172" providerId="ADAL" clId="{BEEEA8EA-D157-4580-88B4-E0C0F4D8ADF4}" dt="2024-02-22T20:30:38.043" v="11773" actId="20577"/>
          <ac:spMkLst>
            <pc:docMk/>
            <pc:sldMk cId="4142580399" sldId="396"/>
            <ac:spMk id="4" creationId="{00000000-0000-0000-0000-000000000000}"/>
          </ac:spMkLst>
        </pc:spChg>
      </pc:sldChg>
      <pc:sldChg chg="modSp add mod ord">
        <pc:chgData name="Soto Otero SSgt Gloria A" userId="1298bb52-6013-4361-80f5-d03e9792b172" providerId="ADAL" clId="{BEEEA8EA-D157-4580-88B4-E0C0F4D8ADF4}" dt="2024-02-22T20:31:42.734" v="11814" actId="20577"/>
        <pc:sldMkLst>
          <pc:docMk/>
          <pc:sldMk cId="1706837567" sldId="397"/>
        </pc:sldMkLst>
        <pc:spChg chg="mod">
          <ac:chgData name="Soto Otero SSgt Gloria A" userId="1298bb52-6013-4361-80f5-d03e9792b172" providerId="ADAL" clId="{BEEEA8EA-D157-4580-88B4-E0C0F4D8ADF4}" dt="2024-02-22T20:31:42.734" v="11814" actId="20577"/>
          <ac:spMkLst>
            <pc:docMk/>
            <pc:sldMk cId="1706837567" sldId="397"/>
            <ac:spMk id="3" creationId="{00000000-0000-0000-0000-000000000000}"/>
          </ac:spMkLst>
        </pc:spChg>
        <pc:spChg chg="mod">
          <ac:chgData name="Soto Otero SSgt Gloria A" userId="1298bb52-6013-4361-80f5-d03e9792b172" providerId="ADAL" clId="{BEEEA8EA-D157-4580-88B4-E0C0F4D8ADF4}" dt="2024-02-22T20:31:21.475" v="11805" actId="20577"/>
          <ac:spMkLst>
            <pc:docMk/>
            <pc:sldMk cId="1706837567" sldId="397"/>
            <ac:spMk id="4" creationId="{00000000-0000-0000-0000-000000000000}"/>
          </ac:spMkLst>
        </pc:spChg>
      </pc:sldChg>
      <pc:sldChg chg="modSp add mod">
        <pc:chgData name="Soto Otero SSgt Gloria A" userId="1298bb52-6013-4361-80f5-d03e9792b172" providerId="ADAL" clId="{BEEEA8EA-D157-4580-88B4-E0C0F4D8ADF4}" dt="2024-02-22T20:32:48.436" v="11856" actId="20577"/>
        <pc:sldMkLst>
          <pc:docMk/>
          <pc:sldMk cId="144460483" sldId="398"/>
        </pc:sldMkLst>
        <pc:spChg chg="mod">
          <ac:chgData name="Soto Otero SSgt Gloria A" userId="1298bb52-6013-4361-80f5-d03e9792b172" providerId="ADAL" clId="{BEEEA8EA-D157-4580-88B4-E0C0F4D8ADF4}" dt="2024-02-22T20:32:48.436" v="11856" actId="20577"/>
          <ac:spMkLst>
            <pc:docMk/>
            <pc:sldMk cId="144460483" sldId="398"/>
            <ac:spMk id="3" creationId="{00000000-0000-0000-0000-000000000000}"/>
          </ac:spMkLst>
        </pc:spChg>
        <pc:spChg chg="mod">
          <ac:chgData name="Soto Otero SSgt Gloria A" userId="1298bb52-6013-4361-80f5-d03e9792b172" providerId="ADAL" clId="{BEEEA8EA-D157-4580-88B4-E0C0F4D8ADF4}" dt="2024-02-22T20:32:08.524" v="11843" actId="20577"/>
          <ac:spMkLst>
            <pc:docMk/>
            <pc:sldMk cId="144460483" sldId="398"/>
            <ac:spMk id="4" creationId="{00000000-0000-0000-0000-000000000000}"/>
          </ac:spMkLst>
        </pc:spChg>
      </pc:sldChg>
      <pc:sldChg chg="modSp add mod">
        <pc:chgData name="Soto Otero SSgt Gloria A" userId="1298bb52-6013-4361-80f5-d03e9792b172" providerId="ADAL" clId="{BEEEA8EA-D157-4580-88B4-E0C0F4D8ADF4}" dt="2024-02-22T20:33:54.903" v="11899" actId="20577"/>
        <pc:sldMkLst>
          <pc:docMk/>
          <pc:sldMk cId="2728866145" sldId="399"/>
        </pc:sldMkLst>
        <pc:spChg chg="mod">
          <ac:chgData name="Soto Otero SSgt Gloria A" userId="1298bb52-6013-4361-80f5-d03e9792b172" providerId="ADAL" clId="{BEEEA8EA-D157-4580-88B4-E0C0F4D8ADF4}" dt="2024-02-22T20:33:54.903" v="11899" actId="20577"/>
          <ac:spMkLst>
            <pc:docMk/>
            <pc:sldMk cId="2728866145" sldId="399"/>
            <ac:spMk id="3" creationId="{00000000-0000-0000-0000-000000000000}"/>
          </ac:spMkLst>
        </pc:spChg>
        <pc:spChg chg="mod">
          <ac:chgData name="Soto Otero SSgt Gloria A" userId="1298bb52-6013-4361-80f5-d03e9792b172" providerId="ADAL" clId="{BEEEA8EA-D157-4580-88B4-E0C0F4D8ADF4}" dt="2024-02-22T20:33:21.831" v="11892" actId="403"/>
          <ac:spMkLst>
            <pc:docMk/>
            <pc:sldMk cId="2728866145" sldId="399"/>
            <ac:spMk id="4" creationId="{00000000-0000-0000-0000-000000000000}"/>
          </ac:spMkLst>
        </pc:spChg>
      </pc:sldChg>
      <pc:sldChg chg="modSp add mod">
        <pc:chgData name="Soto Otero SSgt Gloria A" userId="1298bb52-6013-4361-80f5-d03e9792b172" providerId="ADAL" clId="{BEEEA8EA-D157-4580-88B4-E0C0F4D8ADF4}" dt="2024-02-22T20:34:37.822" v="11920" actId="20577"/>
        <pc:sldMkLst>
          <pc:docMk/>
          <pc:sldMk cId="3148807904" sldId="400"/>
        </pc:sldMkLst>
        <pc:spChg chg="mod">
          <ac:chgData name="Soto Otero SSgt Gloria A" userId="1298bb52-6013-4361-80f5-d03e9792b172" providerId="ADAL" clId="{BEEEA8EA-D157-4580-88B4-E0C0F4D8ADF4}" dt="2024-02-22T20:34:37.822" v="11920" actId="20577"/>
          <ac:spMkLst>
            <pc:docMk/>
            <pc:sldMk cId="3148807904" sldId="400"/>
            <ac:spMk id="3" creationId="{00000000-0000-0000-0000-000000000000}"/>
          </ac:spMkLst>
        </pc:spChg>
        <pc:spChg chg="mod">
          <ac:chgData name="Soto Otero SSgt Gloria A" userId="1298bb52-6013-4361-80f5-d03e9792b172" providerId="ADAL" clId="{BEEEA8EA-D157-4580-88B4-E0C0F4D8ADF4}" dt="2024-02-22T20:34:15.864" v="11911" actId="20577"/>
          <ac:spMkLst>
            <pc:docMk/>
            <pc:sldMk cId="3148807904" sldId="400"/>
            <ac:spMk id="4" creationId="{00000000-0000-0000-0000-000000000000}"/>
          </ac:spMkLst>
        </pc:spChg>
      </pc:sldChg>
      <pc:sldChg chg="modSp add mod">
        <pc:chgData name="Soto Otero SSgt Gloria A" userId="1298bb52-6013-4361-80f5-d03e9792b172" providerId="ADAL" clId="{BEEEA8EA-D157-4580-88B4-E0C0F4D8ADF4}" dt="2024-02-22T20:35:38.718" v="11945" actId="20577"/>
        <pc:sldMkLst>
          <pc:docMk/>
          <pc:sldMk cId="3954875063" sldId="401"/>
        </pc:sldMkLst>
        <pc:spChg chg="mod">
          <ac:chgData name="Soto Otero SSgt Gloria A" userId="1298bb52-6013-4361-80f5-d03e9792b172" providerId="ADAL" clId="{BEEEA8EA-D157-4580-88B4-E0C0F4D8ADF4}" dt="2024-02-22T20:35:38.718" v="11945" actId="20577"/>
          <ac:spMkLst>
            <pc:docMk/>
            <pc:sldMk cId="3954875063" sldId="401"/>
            <ac:spMk id="3" creationId="{00000000-0000-0000-0000-000000000000}"/>
          </ac:spMkLst>
        </pc:spChg>
        <pc:spChg chg="mod">
          <ac:chgData name="Soto Otero SSgt Gloria A" userId="1298bb52-6013-4361-80f5-d03e9792b172" providerId="ADAL" clId="{BEEEA8EA-D157-4580-88B4-E0C0F4D8ADF4}" dt="2024-02-22T20:34:56.254" v="11937" actId="20577"/>
          <ac:spMkLst>
            <pc:docMk/>
            <pc:sldMk cId="3954875063" sldId="401"/>
            <ac:spMk id="4" creationId="{00000000-0000-0000-0000-000000000000}"/>
          </ac:spMkLst>
        </pc:spChg>
      </pc:sldChg>
      <pc:sldChg chg="modSp add mod ord">
        <pc:chgData name="Soto Otero SSgt Gloria A" userId="1298bb52-6013-4361-80f5-d03e9792b172" providerId="ADAL" clId="{BEEEA8EA-D157-4580-88B4-E0C0F4D8ADF4}" dt="2024-02-22T20:36:25.419" v="11978" actId="20577"/>
        <pc:sldMkLst>
          <pc:docMk/>
          <pc:sldMk cId="295880496" sldId="402"/>
        </pc:sldMkLst>
        <pc:spChg chg="mod">
          <ac:chgData name="Soto Otero SSgt Gloria A" userId="1298bb52-6013-4361-80f5-d03e9792b172" providerId="ADAL" clId="{BEEEA8EA-D157-4580-88B4-E0C0F4D8ADF4}" dt="2024-02-22T20:36:25.419" v="11978" actId="20577"/>
          <ac:spMkLst>
            <pc:docMk/>
            <pc:sldMk cId="295880496" sldId="402"/>
            <ac:spMk id="3" creationId="{00000000-0000-0000-0000-000000000000}"/>
          </ac:spMkLst>
        </pc:spChg>
        <pc:spChg chg="mod">
          <ac:chgData name="Soto Otero SSgt Gloria A" userId="1298bb52-6013-4361-80f5-d03e9792b172" providerId="ADAL" clId="{BEEEA8EA-D157-4580-88B4-E0C0F4D8ADF4}" dt="2024-02-22T20:36:07.044" v="11973" actId="20577"/>
          <ac:spMkLst>
            <pc:docMk/>
            <pc:sldMk cId="295880496" sldId="402"/>
            <ac:spMk id="4" creationId="{00000000-0000-0000-0000-000000000000}"/>
          </ac:spMkLst>
        </pc:spChg>
      </pc:sldChg>
      <pc:sldChg chg="addSp modSp add mod">
        <pc:chgData name="Soto Otero SSgt Gloria A" userId="1298bb52-6013-4361-80f5-d03e9792b172" providerId="ADAL" clId="{BEEEA8EA-D157-4580-88B4-E0C0F4D8ADF4}" dt="2024-02-22T20:37:27.105" v="12028" actId="1076"/>
        <pc:sldMkLst>
          <pc:docMk/>
          <pc:sldMk cId="3737006003" sldId="403"/>
        </pc:sldMkLst>
        <pc:spChg chg="mod">
          <ac:chgData name="Soto Otero SSgt Gloria A" userId="1298bb52-6013-4361-80f5-d03e9792b172" providerId="ADAL" clId="{BEEEA8EA-D157-4580-88B4-E0C0F4D8ADF4}" dt="2024-02-22T20:37:15.542" v="12023" actId="20577"/>
          <ac:spMkLst>
            <pc:docMk/>
            <pc:sldMk cId="3737006003" sldId="403"/>
            <ac:spMk id="3" creationId="{00000000-0000-0000-0000-000000000000}"/>
          </ac:spMkLst>
        </pc:spChg>
        <pc:spChg chg="mod">
          <ac:chgData name="Soto Otero SSgt Gloria A" userId="1298bb52-6013-4361-80f5-d03e9792b172" providerId="ADAL" clId="{BEEEA8EA-D157-4580-88B4-E0C0F4D8ADF4}" dt="2024-02-22T20:37:01.980" v="12018" actId="20577"/>
          <ac:spMkLst>
            <pc:docMk/>
            <pc:sldMk cId="3737006003" sldId="403"/>
            <ac:spMk id="4" creationId="{00000000-0000-0000-0000-000000000000}"/>
          </ac:spMkLst>
        </pc:spChg>
        <pc:picChg chg="add mod">
          <ac:chgData name="Soto Otero SSgt Gloria A" userId="1298bb52-6013-4361-80f5-d03e9792b172" providerId="ADAL" clId="{BEEEA8EA-D157-4580-88B4-E0C0F4D8ADF4}" dt="2024-02-22T20:37:27.105" v="12028" actId="1076"/>
          <ac:picMkLst>
            <pc:docMk/>
            <pc:sldMk cId="3737006003" sldId="403"/>
            <ac:picMk id="5" creationId="{AF750CEA-12AB-CD07-599C-9D7FF234F0BB}"/>
          </ac:picMkLst>
        </pc:picChg>
      </pc:sldChg>
      <pc:sldChg chg="delSp modSp add mod">
        <pc:chgData name="Soto Otero SSgt Gloria A" userId="1298bb52-6013-4361-80f5-d03e9792b172" providerId="ADAL" clId="{BEEEA8EA-D157-4580-88B4-E0C0F4D8ADF4}" dt="2024-02-22T20:40:10.838" v="12101" actId="20577"/>
        <pc:sldMkLst>
          <pc:docMk/>
          <pc:sldMk cId="2450815376" sldId="404"/>
        </pc:sldMkLst>
        <pc:spChg chg="mod">
          <ac:chgData name="Soto Otero SSgt Gloria A" userId="1298bb52-6013-4361-80f5-d03e9792b172" providerId="ADAL" clId="{BEEEA8EA-D157-4580-88B4-E0C0F4D8ADF4}" dt="2024-02-22T20:40:10.838" v="12101" actId="20577"/>
          <ac:spMkLst>
            <pc:docMk/>
            <pc:sldMk cId="2450815376" sldId="404"/>
            <ac:spMk id="3" creationId="{00000000-0000-0000-0000-000000000000}"/>
          </ac:spMkLst>
        </pc:spChg>
        <pc:spChg chg="mod">
          <ac:chgData name="Soto Otero SSgt Gloria A" userId="1298bb52-6013-4361-80f5-d03e9792b172" providerId="ADAL" clId="{BEEEA8EA-D157-4580-88B4-E0C0F4D8ADF4}" dt="2024-02-22T20:39:26.145" v="12090" actId="20577"/>
          <ac:spMkLst>
            <pc:docMk/>
            <pc:sldMk cId="2450815376" sldId="404"/>
            <ac:spMk id="4" creationId="{00000000-0000-0000-0000-000000000000}"/>
          </ac:spMkLst>
        </pc:spChg>
        <pc:picChg chg="del">
          <ac:chgData name="Soto Otero SSgt Gloria A" userId="1298bb52-6013-4361-80f5-d03e9792b172" providerId="ADAL" clId="{BEEEA8EA-D157-4580-88B4-E0C0F4D8ADF4}" dt="2024-02-22T20:38:30.328" v="12057" actId="478"/>
          <ac:picMkLst>
            <pc:docMk/>
            <pc:sldMk cId="2450815376" sldId="404"/>
            <ac:picMk id="5" creationId="{AF750CEA-12AB-CD07-599C-9D7FF234F0BB}"/>
          </ac:picMkLst>
        </pc:picChg>
      </pc:sldChg>
      <pc:sldChg chg="modSp add mod">
        <pc:chgData name="Soto Otero SSgt Gloria A" userId="1298bb52-6013-4361-80f5-d03e9792b172" providerId="ADAL" clId="{BEEEA8EA-D157-4580-88B4-E0C0F4D8ADF4}" dt="2024-02-22T20:41:05.866" v="12120" actId="20577"/>
        <pc:sldMkLst>
          <pc:docMk/>
          <pc:sldMk cId="463524387" sldId="405"/>
        </pc:sldMkLst>
        <pc:spChg chg="mod">
          <ac:chgData name="Soto Otero SSgt Gloria A" userId="1298bb52-6013-4361-80f5-d03e9792b172" providerId="ADAL" clId="{BEEEA8EA-D157-4580-88B4-E0C0F4D8ADF4}" dt="2024-02-22T20:41:05.866" v="12120" actId="20577"/>
          <ac:spMkLst>
            <pc:docMk/>
            <pc:sldMk cId="463524387" sldId="405"/>
            <ac:spMk id="3" creationId="{00000000-0000-0000-0000-000000000000}"/>
          </ac:spMkLst>
        </pc:spChg>
        <pc:spChg chg="mod">
          <ac:chgData name="Soto Otero SSgt Gloria A" userId="1298bb52-6013-4361-80f5-d03e9792b172" providerId="ADAL" clId="{BEEEA8EA-D157-4580-88B4-E0C0F4D8ADF4}" dt="2024-02-22T20:40:45.729" v="12112" actId="20577"/>
          <ac:spMkLst>
            <pc:docMk/>
            <pc:sldMk cId="463524387" sldId="405"/>
            <ac:spMk id="4" creationId="{00000000-0000-0000-0000-000000000000}"/>
          </ac:spMkLst>
        </pc:spChg>
      </pc:sldChg>
      <pc:sldChg chg="addSp delSp modSp add mod modNotesTx">
        <pc:chgData name="Soto Otero SSgt Gloria A" userId="1298bb52-6013-4361-80f5-d03e9792b172" providerId="ADAL" clId="{BEEEA8EA-D157-4580-88B4-E0C0F4D8ADF4}" dt="2024-02-23T18:32:05.214" v="12330"/>
        <pc:sldMkLst>
          <pc:docMk/>
          <pc:sldMk cId="826562189" sldId="406"/>
        </pc:sldMkLst>
        <pc:spChg chg="del mod">
          <ac:chgData name="Soto Otero SSgt Gloria A" userId="1298bb52-6013-4361-80f5-d03e9792b172" providerId="ADAL" clId="{BEEEA8EA-D157-4580-88B4-E0C0F4D8ADF4}" dt="2024-02-22T20:41:56.521" v="12137" actId="478"/>
          <ac:spMkLst>
            <pc:docMk/>
            <pc:sldMk cId="826562189" sldId="406"/>
            <ac:spMk id="3" creationId="{00000000-0000-0000-0000-000000000000}"/>
          </ac:spMkLst>
        </pc:spChg>
        <pc:spChg chg="mod">
          <ac:chgData name="Soto Otero SSgt Gloria A" userId="1298bb52-6013-4361-80f5-d03e9792b172" providerId="ADAL" clId="{BEEEA8EA-D157-4580-88B4-E0C0F4D8ADF4}" dt="2024-02-22T20:41:49.749" v="12135" actId="20577"/>
          <ac:spMkLst>
            <pc:docMk/>
            <pc:sldMk cId="826562189" sldId="406"/>
            <ac:spMk id="4" creationId="{00000000-0000-0000-0000-000000000000}"/>
          </ac:spMkLst>
        </pc:spChg>
        <pc:picChg chg="add mod">
          <ac:chgData name="Soto Otero SSgt Gloria A" userId="1298bb52-6013-4361-80f5-d03e9792b172" providerId="ADAL" clId="{BEEEA8EA-D157-4580-88B4-E0C0F4D8ADF4}" dt="2024-02-22T20:42:14.549" v="12145" actId="14100"/>
          <ac:picMkLst>
            <pc:docMk/>
            <pc:sldMk cId="826562189" sldId="406"/>
            <ac:picMk id="5" creationId="{2008F828-7A9C-F80F-01A4-E225BF7D5AB8}"/>
          </ac:picMkLst>
        </pc:picChg>
      </pc:sldChg>
      <pc:sldChg chg="modSp add mod ord">
        <pc:chgData name="Soto Otero SSgt Gloria A" userId="1298bb52-6013-4361-80f5-d03e9792b172" providerId="ADAL" clId="{BEEEA8EA-D157-4580-88B4-E0C0F4D8ADF4}" dt="2024-02-22T20:43:22.317" v="12193" actId="20577"/>
        <pc:sldMkLst>
          <pc:docMk/>
          <pc:sldMk cId="760558448" sldId="407"/>
        </pc:sldMkLst>
        <pc:spChg chg="mod">
          <ac:chgData name="Soto Otero SSgt Gloria A" userId="1298bb52-6013-4361-80f5-d03e9792b172" providerId="ADAL" clId="{BEEEA8EA-D157-4580-88B4-E0C0F4D8ADF4}" dt="2024-02-22T20:43:22.317" v="12193" actId="20577"/>
          <ac:spMkLst>
            <pc:docMk/>
            <pc:sldMk cId="760558448" sldId="407"/>
            <ac:spMk id="3" creationId="{00000000-0000-0000-0000-000000000000}"/>
          </ac:spMkLst>
        </pc:spChg>
        <pc:spChg chg="mod">
          <ac:chgData name="Soto Otero SSgt Gloria A" userId="1298bb52-6013-4361-80f5-d03e9792b172" providerId="ADAL" clId="{BEEEA8EA-D157-4580-88B4-E0C0F4D8ADF4}" dt="2024-02-22T20:42:42.891" v="12180" actId="20577"/>
          <ac:spMkLst>
            <pc:docMk/>
            <pc:sldMk cId="760558448" sldId="407"/>
            <ac:spMk id="4" creationId="{00000000-0000-0000-0000-000000000000}"/>
          </ac:spMkLst>
        </pc:spChg>
      </pc:sldChg>
      <pc:sldChg chg="delSp modSp add mod">
        <pc:chgData name="Soto Otero SSgt Gloria A" userId="1298bb52-6013-4361-80f5-d03e9792b172" providerId="ADAL" clId="{BEEEA8EA-D157-4580-88B4-E0C0F4D8ADF4}" dt="2024-02-22T20:46:46.295" v="12262" actId="20577"/>
        <pc:sldMkLst>
          <pc:docMk/>
          <pc:sldMk cId="1099726757" sldId="408"/>
        </pc:sldMkLst>
        <pc:spChg chg="mod">
          <ac:chgData name="Soto Otero SSgt Gloria A" userId="1298bb52-6013-4361-80f5-d03e9792b172" providerId="ADAL" clId="{BEEEA8EA-D157-4580-88B4-E0C0F4D8ADF4}" dt="2024-02-22T20:46:46.295" v="12262" actId="20577"/>
          <ac:spMkLst>
            <pc:docMk/>
            <pc:sldMk cId="1099726757" sldId="408"/>
            <ac:spMk id="3" creationId="{00000000-0000-0000-0000-000000000000}"/>
          </ac:spMkLst>
        </pc:spChg>
        <pc:spChg chg="mod">
          <ac:chgData name="Soto Otero SSgt Gloria A" userId="1298bb52-6013-4361-80f5-d03e9792b172" providerId="ADAL" clId="{BEEEA8EA-D157-4580-88B4-E0C0F4D8ADF4}" dt="2024-02-22T20:45:48.710" v="12224" actId="20577"/>
          <ac:spMkLst>
            <pc:docMk/>
            <pc:sldMk cId="1099726757" sldId="408"/>
            <ac:spMk id="5" creationId="{00000000-0000-0000-0000-000000000000}"/>
          </ac:spMkLst>
        </pc:spChg>
        <pc:picChg chg="del">
          <ac:chgData name="Soto Otero SSgt Gloria A" userId="1298bb52-6013-4361-80f5-d03e9792b172" providerId="ADAL" clId="{BEEEA8EA-D157-4580-88B4-E0C0F4D8ADF4}" dt="2024-02-22T20:45:51.837" v="12225" actId="478"/>
          <ac:picMkLst>
            <pc:docMk/>
            <pc:sldMk cId="1099726757" sldId="408"/>
            <ac:picMk id="2" creationId="{00000000-0000-0000-0000-000000000000}"/>
          </ac:picMkLst>
        </pc:picChg>
      </pc:sldChg>
      <pc:sldChg chg="modSp add mod">
        <pc:chgData name="Soto Otero SSgt Gloria A" userId="1298bb52-6013-4361-80f5-d03e9792b172" providerId="ADAL" clId="{BEEEA8EA-D157-4580-88B4-E0C0F4D8ADF4}" dt="2024-02-22T20:49:11.170" v="12319" actId="20577"/>
        <pc:sldMkLst>
          <pc:docMk/>
          <pc:sldMk cId="53643528" sldId="409"/>
        </pc:sldMkLst>
        <pc:spChg chg="mod">
          <ac:chgData name="Soto Otero SSgt Gloria A" userId="1298bb52-6013-4361-80f5-d03e9792b172" providerId="ADAL" clId="{BEEEA8EA-D157-4580-88B4-E0C0F4D8ADF4}" dt="2024-02-22T20:49:11.170" v="12319" actId="20577"/>
          <ac:spMkLst>
            <pc:docMk/>
            <pc:sldMk cId="53643528" sldId="409"/>
            <ac:spMk id="3" creationId="{00000000-0000-0000-0000-000000000000}"/>
          </ac:spMkLst>
        </pc:spChg>
        <pc:spChg chg="mod">
          <ac:chgData name="Soto Otero SSgt Gloria A" userId="1298bb52-6013-4361-80f5-d03e9792b172" providerId="ADAL" clId="{BEEEA8EA-D157-4580-88B4-E0C0F4D8ADF4}" dt="2024-02-22T20:48:18.096" v="12294" actId="20577"/>
          <ac:spMkLst>
            <pc:docMk/>
            <pc:sldMk cId="53643528" sldId="409"/>
            <ac:spMk id="6" creationId="{00000000-0000-0000-0000-000000000000}"/>
          </ac:spMkLst>
        </pc:spChg>
      </pc:sldChg>
      <pc:sldChg chg="addSp delSp modSp add mod">
        <pc:chgData name="Soto Otero SSgt Gloria A" userId="1298bb52-6013-4361-80f5-d03e9792b172" providerId="ADAL" clId="{BEEEA8EA-D157-4580-88B4-E0C0F4D8ADF4}" dt="2024-02-23T18:35:42.521" v="12342" actId="1076"/>
        <pc:sldMkLst>
          <pc:docMk/>
          <pc:sldMk cId="3495977260" sldId="410"/>
        </pc:sldMkLst>
        <pc:picChg chg="del">
          <ac:chgData name="Soto Otero SSgt Gloria A" userId="1298bb52-6013-4361-80f5-d03e9792b172" providerId="ADAL" clId="{BEEEA8EA-D157-4580-88B4-E0C0F4D8ADF4}" dt="2024-02-23T18:34:51.421" v="12332" actId="478"/>
          <ac:picMkLst>
            <pc:docMk/>
            <pc:sldMk cId="3495977260" sldId="410"/>
            <ac:picMk id="4" creationId="{00000000-0000-0000-0000-000000000000}"/>
          </ac:picMkLst>
        </pc:picChg>
        <pc:picChg chg="del">
          <ac:chgData name="Soto Otero SSgt Gloria A" userId="1298bb52-6013-4361-80f5-d03e9792b172" providerId="ADAL" clId="{BEEEA8EA-D157-4580-88B4-E0C0F4D8ADF4}" dt="2024-02-23T18:34:53.746" v="12333" actId="478"/>
          <ac:picMkLst>
            <pc:docMk/>
            <pc:sldMk cId="3495977260" sldId="410"/>
            <ac:picMk id="6" creationId="{00000000-0000-0000-0000-000000000000}"/>
          </ac:picMkLst>
        </pc:picChg>
        <pc:picChg chg="add mod">
          <ac:chgData name="Soto Otero SSgt Gloria A" userId="1298bb52-6013-4361-80f5-d03e9792b172" providerId="ADAL" clId="{BEEEA8EA-D157-4580-88B4-E0C0F4D8ADF4}" dt="2024-02-23T18:35:02.941" v="12336" actId="1076"/>
          <ac:picMkLst>
            <pc:docMk/>
            <pc:sldMk cId="3495977260" sldId="410"/>
            <ac:picMk id="8" creationId="{77F0AE11-0300-CC37-03B8-B31D9FD26FA3}"/>
          </ac:picMkLst>
        </pc:picChg>
        <pc:picChg chg="add mod">
          <ac:chgData name="Soto Otero SSgt Gloria A" userId="1298bb52-6013-4361-80f5-d03e9792b172" providerId="ADAL" clId="{BEEEA8EA-D157-4580-88B4-E0C0F4D8ADF4}" dt="2024-02-23T18:35:42.521" v="12342" actId="1076"/>
          <ac:picMkLst>
            <pc:docMk/>
            <pc:sldMk cId="3495977260" sldId="410"/>
            <ac:picMk id="10" creationId="{7BBDEA06-827C-D8B7-6275-2647C2ECC3C0}"/>
          </ac:picMkLst>
        </pc:picChg>
      </pc:sldChg>
      <pc:sldChg chg="addSp delSp modSp add mod modTransition">
        <pc:chgData name="Soto Otero SSgt Gloria A" userId="1298bb52-6013-4361-80f5-d03e9792b172" providerId="ADAL" clId="{BEEEA8EA-D157-4580-88B4-E0C0F4D8ADF4}" dt="2024-02-26T23:21:01.131" v="13204"/>
        <pc:sldMkLst>
          <pc:docMk/>
          <pc:sldMk cId="105252555" sldId="411"/>
        </pc:sldMkLst>
        <pc:spChg chg="add mod">
          <ac:chgData name="Soto Otero SSgt Gloria A" userId="1298bb52-6013-4361-80f5-d03e9792b172" providerId="ADAL" clId="{BEEEA8EA-D157-4580-88B4-E0C0F4D8ADF4}" dt="2024-02-26T23:15:53.279" v="13045" actId="1076"/>
          <ac:spMkLst>
            <pc:docMk/>
            <pc:sldMk cId="105252555" sldId="411"/>
            <ac:spMk id="3" creationId="{5EBC4F87-E426-4311-D24F-B35FD71031F6}"/>
          </ac:spMkLst>
        </pc:spChg>
        <pc:spChg chg="add mod">
          <ac:chgData name="Soto Otero SSgt Gloria A" userId="1298bb52-6013-4361-80f5-d03e9792b172" providerId="ADAL" clId="{BEEEA8EA-D157-4580-88B4-E0C0F4D8ADF4}" dt="2024-02-26T23:16:33.505" v="13070" actId="1076"/>
          <ac:spMkLst>
            <pc:docMk/>
            <pc:sldMk cId="105252555" sldId="411"/>
            <ac:spMk id="4" creationId="{97DE46CD-8FB4-63C4-937A-34D23EA45FBE}"/>
          </ac:spMkLst>
        </pc:spChg>
        <pc:spChg chg="add mod">
          <ac:chgData name="Soto Otero SSgt Gloria A" userId="1298bb52-6013-4361-80f5-d03e9792b172" providerId="ADAL" clId="{BEEEA8EA-D157-4580-88B4-E0C0F4D8ADF4}" dt="2024-02-26T23:17:04.202" v="13087" actId="1076"/>
          <ac:spMkLst>
            <pc:docMk/>
            <pc:sldMk cId="105252555" sldId="411"/>
            <ac:spMk id="6" creationId="{5DEA52F5-D80B-B754-A221-DB6E6B626E46}"/>
          </ac:spMkLst>
        </pc:spChg>
        <pc:spChg chg="add mod">
          <ac:chgData name="Soto Otero SSgt Gloria A" userId="1298bb52-6013-4361-80f5-d03e9792b172" providerId="ADAL" clId="{BEEEA8EA-D157-4580-88B4-E0C0F4D8ADF4}" dt="2024-02-26T23:17:40.302" v="13115" actId="20577"/>
          <ac:spMkLst>
            <pc:docMk/>
            <pc:sldMk cId="105252555" sldId="411"/>
            <ac:spMk id="7" creationId="{B994D733-31E0-9DF9-AE27-87CA8903C998}"/>
          </ac:spMkLst>
        </pc:spChg>
        <pc:spChg chg="add mod">
          <ac:chgData name="Soto Otero SSgt Gloria A" userId="1298bb52-6013-4361-80f5-d03e9792b172" providerId="ADAL" clId="{BEEEA8EA-D157-4580-88B4-E0C0F4D8ADF4}" dt="2024-02-26T23:18:08.583" v="13129" actId="1076"/>
          <ac:spMkLst>
            <pc:docMk/>
            <pc:sldMk cId="105252555" sldId="411"/>
            <ac:spMk id="8" creationId="{35E08752-2FDF-5482-1BEE-D6A71244E514}"/>
          </ac:spMkLst>
        </pc:spChg>
        <pc:spChg chg="add mod">
          <ac:chgData name="Soto Otero SSgt Gloria A" userId="1298bb52-6013-4361-80f5-d03e9792b172" providerId="ADAL" clId="{BEEEA8EA-D157-4580-88B4-E0C0F4D8ADF4}" dt="2024-02-26T23:18:37.362" v="13145" actId="1076"/>
          <ac:spMkLst>
            <pc:docMk/>
            <pc:sldMk cId="105252555" sldId="411"/>
            <ac:spMk id="9" creationId="{ED75300E-48F8-5DAD-35E7-EA271EBBABC7}"/>
          </ac:spMkLst>
        </pc:spChg>
        <pc:spChg chg="add mod">
          <ac:chgData name="Soto Otero SSgt Gloria A" userId="1298bb52-6013-4361-80f5-d03e9792b172" providerId="ADAL" clId="{BEEEA8EA-D157-4580-88B4-E0C0F4D8ADF4}" dt="2024-02-26T23:18:56.572" v="13157" actId="20577"/>
          <ac:spMkLst>
            <pc:docMk/>
            <pc:sldMk cId="105252555" sldId="411"/>
            <ac:spMk id="10" creationId="{CF48EE4F-43BA-B4E8-E4BD-822B44F6DA7F}"/>
          </ac:spMkLst>
        </pc:spChg>
        <pc:spChg chg="add mod">
          <ac:chgData name="Soto Otero SSgt Gloria A" userId="1298bb52-6013-4361-80f5-d03e9792b172" providerId="ADAL" clId="{BEEEA8EA-D157-4580-88B4-E0C0F4D8ADF4}" dt="2024-02-26T23:19:38.548" v="13174" actId="20577"/>
          <ac:spMkLst>
            <pc:docMk/>
            <pc:sldMk cId="105252555" sldId="411"/>
            <ac:spMk id="11" creationId="{E8F12A08-901D-C746-4BCA-30D9709F5EC2}"/>
          </ac:spMkLst>
        </pc:spChg>
        <pc:spChg chg="add mod">
          <ac:chgData name="Soto Otero SSgt Gloria A" userId="1298bb52-6013-4361-80f5-d03e9792b172" providerId="ADAL" clId="{BEEEA8EA-D157-4580-88B4-E0C0F4D8ADF4}" dt="2024-02-26T23:20:28.904" v="13202" actId="20577"/>
          <ac:spMkLst>
            <pc:docMk/>
            <pc:sldMk cId="105252555" sldId="411"/>
            <ac:spMk id="13" creationId="{F473C862-7C87-57C0-741A-53BE02F8DC50}"/>
          </ac:spMkLst>
        </pc:spChg>
        <pc:picChg chg="add del mod">
          <ac:chgData name="Soto Otero SSgt Gloria A" userId="1298bb52-6013-4361-80f5-d03e9792b172" providerId="ADAL" clId="{BEEEA8EA-D157-4580-88B4-E0C0F4D8ADF4}" dt="2024-02-26T23:19:59.885" v="13177" actId="478"/>
          <ac:picMkLst>
            <pc:docMk/>
            <pc:sldMk cId="105252555" sldId="411"/>
            <ac:picMk id="12" creationId="{0EDDA673-58AA-9658-B4E1-E8A003D15257}"/>
          </ac:picMkLst>
        </pc:picChg>
      </pc:sldChg>
    </pc:docChg>
  </pc:docChgLst>
  <pc:docChgLst>
    <pc:chgData name="Heltebran CWO4 Christopher L" userId="S::christopher.heltebra@usmc.mil::69b3442d-752b-4893-bb61-8ed9701428d1" providerId="AD" clId="Web-{3DB3A9DA-D280-C0EC-3BB7-A4565D45911E}"/>
    <pc:docChg chg="modSld">
      <pc:chgData name="Heltebran CWO4 Christopher L" userId="S::christopher.heltebra@usmc.mil::69b3442d-752b-4893-bb61-8ed9701428d1" providerId="AD" clId="Web-{3DB3A9DA-D280-C0EC-3BB7-A4565D45911E}" dt="2024-02-27T15:39:13.244" v="51"/>
      <pc:docMkLst>
        <pc:docMk/>
      </pc:docMkLst>
      <pc:sldChg chg="addCm">
        <pc:chgData name="Heltebran CWO4 Christopher L" userId="S::christopher.heltebra@usmc.mil::69b3442d-752b-4893-bb61-8ed9701428d1" providerId="AD" clId="Web-{3DB3A9DA-D280-C0EC-3BB7-A4565D45911E}" dt="2024-02-27T15:33:06.570" v="45"/>
        <pc:sldMkLst>
          <pc:docMk/>
          <pc:sldMk cId="70035420" sldId="344"/>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3DB3A9DA-D280-C0EC-3BB7-A4565D45911E}" dt="2024-02-27T15:33:06.570" v="45"/>
              <pc2:cmMkLst xmlns:pc2="http://schemas.microsoft.com/office/powerpoint/2019/9/main/command">
                <pc:docMk/>
                <pc:sldMk cId="70035420" sldId="344"/>
                <pc2:cmMk id="{C40E6EEC-1A14-4555-AEE8-5512383B0662}"/>
              </pc2:cmMkLst>
            </pc226:cmChg>
          </p:ext>
        </pc:extLst>
      </pc:sldChg>
      <pc:sldChg chg="modCm">
        <pc:chgData name="Heltebran CWO4 Christopher L" userId="S::christopher.heltebra@usmc.mil::69b3442d-752b-4893-bb61-8ed9701428d1" providerId="AD" clId="Web-{3DB3A9DA-D280-C0EC-3BB7-A4565D45911E}" dt="2024-02-27T15:28:20.913" v="0"/>
        <pc:sldMkLst>
          <pc:docMk/>
          <pc:sldMk cId="2120794930" sldId="360"/>
        </pc:sldMkLst>
        <pc:extLst>
          <p:ext xmlns:p="http://schemas.openxmlformats.org/presentationml/2006/main" uri="{D6D511B9-2390-475A-947B-AFAB55BFBCF1}">
            <pc226:cmChg xmlns:pc226="http://schemas.microsoft.com/office/powerpoint/2022/06/main/command" chg="">
              <pc226:chgData name="Heltebran CWO4 Christopher L" userId="S::christopher.heltebra@usmc.mil::69b3442d-752b-4893-bb61-8ed9701428d1" providerId="AD" clId="Web-{3DB3A9DA-D280-C0EC-3BB7-A4565D45911E}" dt="2024-02-27T15:28:20.913" v="0"/>
              <pc2:cmMkLst xmlns:pc2="http://schemas.microsoft.com/office/powerpoint/2019/9/main/command">
                <pc:docMk/>
                <pc:sldMk cId="2120794930" sldId="360"/>
                <pc2:cmMk id="{8AD00152-161A-4F3D-A8B4-D897F5D70010}"/>
              </pc2:cmMkLst>
              <pc226:cmRplyChg chg="add">
                <pc226:chgData name="Heltebran CWO4 Christopher L" userId="S::christopher.heltebra@usmc.mil::69b3442d-752b-4893-bb61-8ed9701428d1" providerId="AD" clId="Web-{3DB3A9DA-D280-C0EC-3BB7-A4565D45911E}" dt="2024-02-27T15:28:20.913" v="0"/>
                <pc2:cmRplyMkLst xmlns:pc2="http://schemas.microsoft.com/office/powerpoint/2019/9/main/command">
                  <pc:docMk/>
                  <pc:sldMk cId="2120794930" sldId="360"/>
                  <pc2:cmMk id="{8AD00152-161A-4F3D-A8B4-D897F5D70010}"/>
                  <pc2:cmRplyMk id="{8995BA9E-CF03-459B-A657-29636EEEE1F2}"/>
                </pc2:cmRplyMkLst>
              </pc226:cmRplyChg>
            </pc226:cmChg>
          </p:ext>
        </pc:extLst>
      </pc:sldChg>
      <pc:sldChg chg="modSp">
        <pc:chgData name="Heltebran CWO4 Christopher L" userId="S::christopher.heltebra@usmc.mil::69b3442d-752b-4893-bb61-8ed9701428d1" providerId="AD" clId="Web-{3DB3A9DA-D280-C0EC-3BB7-A4565D45911E}" dt="2024-02-27T15:29:57.226" v="44" actId="20577"/>
        <pc:sldMkLst>
          <pc:docMk/>
          <pc:sldMk cId="3168232501" sldId="370"/>
        </pc:sldMkLst>
        <pc:spChg chg="mod">
          <ac:chgData name="Heltebran CWO4 Christopher L" userId="S::christopher.heltebra@usmc.mil::69b3442d-752b-4893-bb61-8ed9701428d1" providerId="AD" clId="Web-{3DB3A9DA-D280-C0EC-3BB7-A4565D45911E}" dt="2024-02-27T15:29:57.226" v="44" actId="20577"/>
          <ac:spMkLst>
            <pc:docMk/>
            <pc:sldMk cId="3168232501" sldId="370"/>
            <ac:spMk id="23" creationId="{7520FA2B-408F-E18D-D805-58CA2DE91815}"/>
          </ac:spMkLst>
        </pc:spChg>
      </pc:sldChg>
      <pc:sldChg chg="modSp">
        <pc:chgData name="Heltebran CWO4 Christopher L" userId="S::christopher.heltebra@usmc.mil::69b3442d-752b-4893-bb61-8ed9701428d1" providerId="AD" clId="Web-{3DB3A9DA-D280-C0EC-3BB7-A4565D45911E}" dt="2024-02-27T15:33:38.602" v="47" actId="20577"/>
        <pc:sldMkLst>
          <pc:docMk/>
          <pc:sldMk cId="1755679252" sldId="377"/>
        </pc:sldMkLst>
        <pc:spChg chg="mod">
          <ac:chgData name="Heltebran CWO4 Christopher L" userId="S::christopher.heltebra@usmc.mil::69b3442d-752b-4893-bb61-8ed9701428d1" providerId="AD" clId="Web-{3DB3A9DA-D280-C0EC-3BB7-A4565D45911E}" dt="2024-02-27T15:33:38.602" v="47" actId="20577"/>
          <ac:spMkLst>
            <pc:docMk/>
            <pc:sldMk cId="1755679252" sldId="377"/>
            <ac:spMk id="4" creationId="{00000000-0000-0000-0000-000000000000}"/>
          </ac:spMkLst>
        </pc:spChg>
      </pc:sldChg>
      <pc:sldChg chg="addCm">
        <pc:chgData name="Heltebran CWO4 Christopher L" userId="S::christopher.heltebra@usmc.mil::69b3442d-752b-4893-bb61-8ed9701428d1" providerId="AD" clId="Web-{3DB3A9DA-D280-C0EC-3BB7-A4565D45911E}" dt="2024-02-27T15:35:58.071" v="48"/>
        <pc:sldMkLst>
          <pc:docMk/>
          <pc:sldMk cId="3432550324" sldId="394"/>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3DB3A9DA-D280-C0EC-3BB7-A4565D45911E}" dt="2024-02-27T15:35:58.071" v="48"/>
              <pc2:cmMkLst xmlns:pc2="http://schemas.microsoft.com/office/powerpoint/2019/9/main/command">
                <pc:docMk/>
                <pc:sldMk cId="3432550324" sldId="394"/>
                <pc2:cmMk id="{9DEF41A5-C351-4298-9EDD-1546841B397F}"/>
              </pc2:cmMkLst>
            </pc226:cmChg>
          </p:ext>
        </pc:extLst>
      </pc:sldChg>
      <pc:sldChg chg="addCm">
        <pc:chgData name="Heltebran CWO4 Christopher L" userId="S::christopher.heltebra@usmc.mil::69b3442d-752b-4893-bb61-8ed9701428d1" providerId="AD" clId="Web-{3DB3A9DA-D280-C0EC-3BB7-A4565D45911E}" dt="2024-02-27T15:38:43.978" v="50"/>
        <pc:sldMkLst>
          <pc:docMk/>
          <pc:sldMk cId="3737006003" sldId="403"/>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3DB3A9DA-D280-C0EC-3BB7-A4565D45911E}" dt="2024-02-27T15:38:43.978" v="50"/>
              <pc2:cmMkLst xmlns:pc2="http://schemas.microsoft.com/office/powerpoint/2019/9/main/command">
                <pc:docMk/>
                <pc:sldMk cId="3737006003" sldId="403"/>
                <pc2:cmMk id="{F3F3B138-A362-4332-B44C-331756483913}"/>
              </pc2:cmMkLst>
            </pc226:cmChg>
          </p:ext>
        </pc:extLst>
      </pc:sldChg>
      <pc:sldChg chg="addCm">
        <pc:chgData name="Heltebran CWO4 Christopher L" userId="S::christopher.heltebra@usmc.mil::69b3442d-752b-4893-bb61-8ed9701428d1" providerId="AD" clId="Web-{3DB3A9DA-D280-C0EC-3BB7-A4565D45911E}" dt="2024-02-27T15:39:13.244" v="51"/>
        <pc:sldMkLst>
          <pc:docMk/>
          <pc:sldMk cId="463524387" sldId="405"/>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3DB3A9DA-D280-C0EC-3BB7-A4565D45911E}" dt="2024-02-27T15:39:13.244" v="51"/>
              <pc2:cmMkLst xmlns:pc2="http://schemas.microsoft.com/office/powerpoint/2019/9/main/command">
                <pc:docMk/>
                <pc:sldMk cId="463524387" sldId="405"/>
                <pc2:cmMk id="{5AF10CA7-5284-46EA-B8D1-C352AFA58B5F}"/>
              </pc2:cmMkLst>
            </pc226:cmChg>
          </p:ext>
        </pc:extLst>
      </pc:sldChg>
      <pc:sldChg chg="addCm">
        <pc:chgData name="Heltebran CWO4 Christopher L" userId="S::christopher.heltebra@usmc.mil::69b3442d-752b-4893-bb61-8ed9701428d1" providerId="AD" clId="Web-{3DB3A9DA-D280-C0EC-3BB7-A4565D45911E}" dt="2024-02-27T15:37:45.837" v="49"/>
        <pc:sldMkLst>
          <pc:docMk/>
          <pc:sldMk cId="105252555" sldId="411"/>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3DB3A9DA-D280-C0EC-3BB7-A4565D45911E}" dt="2024-02-27T15:37:45.837" v="49"/>
              <pc2:cmMkLst xmlns:pc2="http://schemas.microsoft.com/office/powerpoint/2019/9/main/command">
                <pc:docMk/>
                <pc:sldMk cId="105252555" sldId="411"/>
                <pc2:cmMk id="{D60E2C52-DBA3-4263-A4E6-D51FEE2F3245}"/>
              </pc2:cmMkLst>
            </pc226:cmChg>
          </p:ext>
        </pc:extLst>
      </pc:sldChg>
    </pc:docChg>
  </pc:docChgLst>
  <pc:docChgLst>
    <pc:chgData name="Gloria" userId="1298bb52-6013-4361-80f5-d03e9792b172" providerId="ADAL" clId="{BEEEA8EA-D157-4580-88B4-E0C0F4D8ADF4}"/>
    <pc:docChg chg="custSel modSld">
      <pc:chgData name="Gloria" userId="1298bb52-6013-4361-80f5-d03e9792b172" providerId="ADAL" clId="{BEEEA8EA-D157-4580-88B4-E0C0F4D8ADF4}" dt="2024-01-30T16:23:15.956" v="55" actId="1076"/>
      <pc:docMkLst>
        <pc:docMk/>
      </pc:docMkLst>
      <pc:sldChg chg="addSp delSp modSp mod">
        <pc:chgData name="Gloria" userId="1298bb52-6013-4361-80f5-d03e9792b172" providerId="ADAL" clId="{BEEEA8EA-D157-4580-88B4-E0C0F4D8ADF4}" dt="2024-01-30T16:14:32.339" v="11" actId="14100"/>
        <pc:sldMkLst>
          <pc:docMk/>
          <pc:sldMk cId="3884447589" sldId="277"/>
        </pc:sldMkLst>
        <pc:spChg chg="del">
          <ac:chgData name="Gloria" userId="1298bb52-6013-4361-80f5-d03e9792b172" providerId="ADAL" clId="{BEEEA8EA-D157-4580-88B4-E0C0F4D8ADF4}" dt="2024-01-30T16:14:14.596" v="6" actId="478"/>
          <ac:spMkLst>
            <pc:docMk/>
            <pc:sldMk cId="3884447589" sldId="277"/>
            <ac:spMk id="4" creationId="{00000000-0000-0000-0000-000000000000}"/>
          </ac:spMkLst>
        </pc:spChg>
        <pc:spChg chg="del">
          <ac:chgData name="Gloria" userId="1298bb52-6013-4361-80f5-d03e9792b172" providerId="ADAL" clId="{BEEEA8EA-D157-4580-88B4-E0C0F4D8ADF4}" dt="2024-01-30T16:14:20.724" v="8" actId="478"/>
          <ac:spMkLst>
            <pc:docMk/>
            <pc:sldMk cId="3884447589" sldId="277"/>
            <ac:spMk id="6" creationId="{00000000-0000-0000-0000-000000000000}"/>
          </ac:spMkLst>
        </pc:spChg>
        <pc:spChg chg="del mod">
          <ac:chgData name="Gloria" userId="1298bb52-6013-4361-80f5-d03e9792b172" providerId="ADAL" clId="{BEEEA8EA-D157-4580-88B4-E0C0F4D8ADF4}" dt="2024-01-30T16:14:10.764" v="5" actId="478"/>
          <ac:spMkLst>
            <pc:docMk/>
            <pc:sldMk cId="3884447589" sldId="277"/>
            <ac:spMk id="7" creationId="{00000000-0000-0000-0000-000000000000}"/>
          </ac:spMkLst>
        </pc:spChg>
        <pc:picChg chg="del">
          <ac:chgData name="Gloria" userId="1298bb52-6013-4361-80f5-d03e9792b172" providerId="ADAL" clId="{BEEEA8EA-D157-4580-88B4-E0C0F4D8ADF4}" dt="2024-01-30T16:13:47.671" v="0" actId="478"/>
          <ac:picMkLst>
            <pc:docMk/>
            <pc:sldMk cId="3884447589" sldId="277"/>
            <ac:picMk id="2" creationId="{00000000-0000-0000-0000-000000000000}"/>
          </ac:picMkLst>
        </pc:picChg>
        <pc:picChg chg="add mod">
          <ac:chgData name="Gloria" userId="1298bb52-6013-4361-80f5-d03e9792b172" providerId="ADAL" clId="{BEEEA8EA-D157-4580-88B4-E0C0F4D8ADF4}" dt="2024-01-30T16:14:32.339" v="11" actId="14100"/>
          <ac:picMkLst>
            <pc:docMk/>
            <pc:sldMk cId="3884447589" sldId="277"/>
            <ac:picMk id="9" creationId="{EF4C5256-0756-CFBA-3566-8D4DDB41BD54}"/>
          </ac:picMkLst>
        </pc:picChg>
      </pc:sldChg>
      <pc:sldChg chg="addSp delSp modSp mod">
        <pc:chgData name="Gloria" userId="1298bb52-6013-4361-80f5-d03e9792b172" providerId="ADAL" clId="{BEEEA8EA-D157-4580-88B4-E0C0F4D8ADF4}" dt="2024-01-30T16:23:15.956" v="55" actId="1076"/>
        <pc:sldMkLst>
          <pc:docMk/>
          <pc:sldMk cId="583763555" sldId="328"/>
        </pc:sldMkLst>
        <pc:spChg chg="add del mod ord">
          <ac:chgData name="Gloria" userId="1298bb52-6013-4361-80f5-d03e9792b172" providerId="ADAL" clId="{BEEEA8EA-D157-4580-88B4-E0C0F4D8ADF4}" dt="2024-01-30T16:22:54.675" v="48" actId="478"/>
          <ac:spMkLst>
            <pc:docMk/>
            <pc:sldMk cId="583763555" sldId="328"/>
            <ac:spMk id="2" creationId="{94BEDA34-07A2-B3FA-AB69-8E48A91EFA19}"/>
          </ac:spMkLst>
        </pc:spChg>
        <pc:spChg chg="add del mod">
          <ac:chgData name="Gloria" userId="1298bb52-6013-4361-80f5-d03e9792b172" providerId="ADAL" clId="{BEEEA8EA-D157-4580-88B4-E0C0F4D8ADF4}" dt="2024-01-30T16:23:01.955" v="51" actId="478"/>
          <ac:spMkLst>
            <pc:docMk/>
            <pc:sldMk cId="583763555" sldId="328"/>
            <ac:spMk id="3" creationId="{E0FEE7B1-1DB5-90FC-ACCF-6D73F11F0558}"/>
          </ac:spMkLst>
        </pc:spChg>
        <pc:spChg chg="add del mod">
          <ac:chgData name="Gloria" userId="1298bb52-6013-4361-80f5-d03e9792b172" providerId="ADAL" clId="{BEEEA8EA-D157-4580-88B4-E0C0F4D8ADF4}" dt="2024-01-30T16:22:56.914" v="49" actId="478"/>
          <ac:spMkLst>
            <pc:docMk/>
            <pc:sldMk cId="583763555" sldId="328"/>
            <ac:spMk id="4" creationId="{86921FEC-182E-D2FB-E098-719BB5CCF7A7}"/>
          </ac:spMkLst>
        </pc:spChg>
        <pc:spChg chg="add del mod">
          <ac:chgData name="Gloria" userId="1298bb52-6013-4361-80f5-d03e9792b172" providerId="ADAL" clId="{BEEEA8EA-D157-4580-88B4-E0C0F4D8ADF4}" dt="2024-01-30T16:23:05.955" v="53" actId="478"/>
          <ac:spMkLst>
            <pc:docMk/>
            <pc:sldMk cId="583763555" sldId="328"/>
            <ac:spMk id="7" creationId="{1EC53B7F-642B-0636-F7D0-06325B221E9C}"/>
          </ac:spMkLst>
        </pc:spChg>
        <pc:spChg chg="add mod">
          <ac:chgData name="Gloria" userId="1298bb52-6013-4361-80f5-d03e9792b172" providerId="ADAL" clId="{BEEEA8EA-D157-4580-88B4-E0C0F4D8ADF4}" dt="2024-01-30T16:21:26.251" v="41" actId="208"/>
          <ac:spMkLst>
            <pc:docMk/>
            <pc:sldMk cId="583763555" sldId="328"/>
            <ac:spMk id="8" creationId="{7A067488-CC02-0558-1DEE-3954153C50DA}"/>
          </ac:spMkLst>
        </pc:spChg>
        <pc:spChg chg="add mod">
          <ac:chgData name="Gloria" userId="1298bb52-6013-4361-80f5-d03e9792b172" providerId="ADAL" clId="{BEEEA8EA-D157-4580-88B4-E0C0F4D8ADF4}" dt="2024-01-30T16:22:28.787" v="46" actId="208"/>
          <ac:spMkLst>
            <pc:docMk/>
            <pc:sldMk cId="583763555" sldId="328"/>
            <ac:spMk id="11" creationId="{B39D1A3D-8CA9-B17D-6B3A-48CE42CDC1E9}"/>
          </ac:spMkLst>
        </pc:spChg>
        <pc:graphicFrameChg chg="del mod">
          <ac:chgData name="Gloria" userId="1298bb52-6013-4361-80f5-d03e9792b172" providerId="ADAL" clId="{BEEEA8EA-D157-4580-88B4-E0C0F4D8ADF4}" dt="2024-01-30T16:22:52.322" v="47" actId="478"/>
          <ac:graphicFrameMkLst>
            <pc:docMk/>
            <pc:sldMk cId="583763555" sldId="328"/>
            <ac:graphicFrameMk id="6" creationId="{00000000-0000-0000-0000-000000000000}"/>
          </ac:graphicFrameMkLst>
        </pc:graphicFrameChg>
        <pc:picChg chg="add del mod">
          <ac:chgData name="Gloria" userId="1298bb52-6013-4361-80f5-d03e9792b172" providerId="ADAL" clId="{BEEEA8EA-D157-4580-88B4-E0C0F4D8ADF4}" dt="2024-01-30T16:23:03.970" v="52" actId="478"/>
          <ac:picMkLst>
            <pc:docMk/>
            <pc:sldMk cId="583763555" sldId="328"/>
            <ac:picMk id="10" creationId="{6CE65C3B-00E3-1D55-1AC0-3C0845AF3D55}"/>
          </ac:picMkLst>
        </pc:picChg>
        <pc:picChg chg="add mod">
          <ac:chgData name="Gloria" userId="1298bb52-6013-4361-80f5-d03e9792b172" providerId="ADAL" clId="{BEEEA8EA-D157-4580-88B4-E0C0F4D8ADF4}" dt="2024-01-30T16:23:15.956" v="55" actId="1076"/>
          <ac:picMkLst>
            <pc:docMk/>
            <pc:sldMk cId="583763555" sldId="328"/>
            <ac:picMk id="13" creationId="{A1FF7D49-E3FF-827B-ACD4-C3BB98A6E6F7}"/>
          </ac:picMkLst>
        </pc:picChg>
      </pc:sldChg>
    </pc:docChg>
  </pc:docChgLst>
  <pc:docChgLst>
    <pc:chgData name="Heltebran CWO4 Christopher L" userId="S::christopher.heltebra@usmc.mil::69b3442d-752b-4893-bb61-8ed9701428d1" providerId="AD" clId="Web-{1A59A0E9-CFC5-AE24-C9BB-499C4ABC82D1}"/>
    <pc:docChg chg="">
      <pc:chgData name="Heltebran CWO4 Christopher L" userId="S::christopher.heltebra@usmc.mil::69b3442d-752b-4893-bb61-8ed9701428d1" providerId="AD" clId="Web-{1A59A0E9-CFC5-AE24-C9BB-499C4ABC82D1}" dt="2024-02-26T22:37:12.883" v="0"/>
      <pc:docMkLst>
        <pc:docMk/>
      </pc:docMkLst>
      <pc:sldChg chg="modCm">
        <pc:chgData name="Heltebran CWO4 Christopher L" userId="S::christopher.heltebra@usmc.mil::69b3442d-752b-4893-bb61-8ed9701428d1" providerId="AD" clId="Web-{1A59A0E9-CFC5-AE24-C9BB-499C4ABC82D1}" dt="2024-02-26T22:37:12.883" v="0"/>
        <pc:sldMkLst>
          <pc:docMk/>
          <pc:sldMk cId="1835781442" sldId="359"/>
        </pc:sldMkLst>
        <pc:extLst>
          <p:ext xmlns:p="http://schemas.openxmlformats.org/presentationml/2006/main" uri="{D6D511B9-2390-475A-947B-AFAB55BFBCF1}">
            <pc226:cmChg xmlns:pc226="http://schemas.microsoft.com/office/powerpoint/2022/06/main/command" chg="">
              <pc226:chgData name="Heltebran CWO4 Christopher L" userId="S::christopher.heltebra@usmc.mil::69b3442d-752b-4893-bb61-8ed9701428d1" providerId="AD" clId="Web-{1A59A0E9-CFC5-AE24-C9BB-499C4ABC82D1}" dt="2024-02-26T22:37:12.883" v="0"/>
              <pc2:cmMkLst xmlns:pc2="http://schemas.microsoft.com/office/powerpoint/2019/9/main/command">
                <pc:docMk/>
                <pc:sldMk cId="1835781442" sldId="359"/>
                <pc2:cmMk id="{932DDAF8-C489-41C7-9F98-80C9BECBDE97}"/>
              </pc2:cmMkLst>
              <pc226:cmRplyChg chg="add">
                <pc226:chgData name="Heltebran CWO4 Christopher L" userId="S::christopher.heltebra@usmc.mil::69b3442d-752b-4893-bb61-8ed9701428d1" providerId="AD" clId="Web-{1A59A0E9-CFC5-AE24-C9BB-499C4ABC82D1}" dt="2024-02-26T22:37:12.883" v="0"/>
                <pc2:cmRplyMkLst xmlns:pc2="http://schemas.microsoft.com/office/powerpoint/2019/9/main/command">
                  <pc:docMk/>
                  <pc:sldMk cId="1835781442" sldId="359"/>
                  <pc2:cmMk id="{932DDAF8-C489-41C7-9F98-80C9BECBDE97}"/>
                  <pc2:cmRplyMk id="{903EB23E-8DFC-4BF0-8F0C-59081470A872}"/>
                </pc2:cmRplyMkLst>
              </pc226:cmRplyChg>
            </pc226:cmChg>
          </p:ext>
        </pc:extLst>
      </pc:sldChg>
    </pc:docChg>
  </pc:docChgLst>
  <pc:docChgLst>
    <pc:chgData name="King SSgt Caleb D" userId="S::caleb.d.king@usmc.mil::5ac3b237-ec21-4aa0-974e-d6f461dbf47e" providerId="AD" clId="Web-{52FFE87A-17BC-4BE7-A257-F594F2AB61BD}"/>
    <pc:docChg chg="modSld">
      <pc:chgData name="King SSgt Caleb D" userId="S::caleb.d.king@usmc.mil::5ac3b237-ec21-4aa0-974e-d6f461dbf47e" providerId="AD" clId="Web-{52FFE87A-17BC-4BE7-A257-F594F2AB61BD}" dt="2023-06-21T18:47:00.990" v="11" actId="20577"/>
      <pc:docMkLst>
        <pc:docMk/>
      </pc:docMkLst>
      <pc:sldChg chg="modSp">
        <pc:chgData name="King SSgt Caleb D" userId="S::caleb.d.king@usmc.mil::5ac3b237-ec21-4aa0-974e-d6f461dbf47e" providerId="AD" clId="Web-{52FFE87A-17BC-4BE7-A257-F594F2AB61BD}" dt="2023-06-21T18:47:00.990" v="11" actId="20577"/>
        <pc:sldMkLst>
          <pc:docMk/>
          <pc:sldMk cId="4408012" sldId="260"/>
        </pc:sldMkLst>
        <pc:spChg chg="mod">
          <ac:chgData name="King SSgt Caleb D" userId="S::caleb.d.king@usmc.mil::5ac3b237-ec21-4aa0-974e-d6f461dbf47e" providerId="AD" clId="Web-{52FFE87A-17BC-4BE7-A257-F594F2AB61BD}" dt="2023-06-21T18:47:00.990" v="11" actId="20577"/>
          <ac:spMkLst>
            <pc:docMk/>
            <pc:sldMk cId="4408012" sldId="260"/>
            <ac:spMk id="3" creationId="{00000000-0000-0000-0000-000000000000}"/>
          </ac:spMkLst>
        </pc:spChg>
      </pc:sldChg>
    </pc:docChg>
  </pc:docChgLst>
  <pc:docChgLst>
    <pc:chgData name="Littles SSgt Margarita M" userId="7201f8f5-65c1-4ec1-af74-aa9b60280b97" providerId="ADAL" clId="{2C37DB62-313B-456A-A62E-F1FEA8514E90}"/>
    <pc:docChg chg="undo redo custSel addSld delSld modSld">
      <pc:chgData name="Littles SSgt Margarita M" userId="7201f8f5-65c1-4ec1-af74-aa9b60280b97" providerId="ADAL" clId="{2C37DB62-313B-456A-A62E-F1FEA8514E90}" dt="2023-05-09T19:12:25.368" v="165" actId="255"/>
      <pc:docMkLst>
        <pc:docMk/>
      </pc:docMkLst>
      <pc:sldChg chg="delSp">
        <pc:chgData name="Littles SSgt Margarita M" userId="7201f8f5-65c1-4ec1-af74-aa9b60280b97" providerId="ADAL" clId="{2C37DB62-313B-456A-A62E-F1FEA8514E90}" dt="2023-05-09T19:02:14.095" v="8"/>
        <pc:sldMkLst>
          <pc:docMk/>
          <pc:sldMk cId="1377167776" sldId="307"/>
        </pc:sldMkLst>
        <pc:picChg chg="del">
          <ac:chgData name="Littles SSgt Margarita M" userId="7201f8f5-65c1-4ec1-af74-aa9b60280b97" providerId="ADAL" clId="{2C37DB62-313B-456A-A62E-F1FEA8514E90}" dt="2023-05-09T19:02:14.095" v="8"/>
          <ac:picMkLst>
            <pc:docMk/>
            <pc:sldMk cId="1377167776" sldId="307"/>
            <ac:picMk id="2" creationId="{F84C1AC0-63EE-84DC-BD54-CE075792685B}"/>
          </ac:picMkLst>
        </pc:picChg>
      </pc:sldChg>
      <pc:sldChg chg="addSp delSp modSp del mod">
        <pc:chgData name="Littles SSgt Margarita M" userId="7201f8f5-65c1-4ec1-af74-aa9b60280b97" providerId="ADAL" clId="{2C37DB62-313B-456A-A62E-F1FEA8514E90}" dt="2023-05-09T19:03:11.268" v="23"/>
        <pc:sldMkLst>
          <pc:docMk/>
          <pc:sldMk cId="785031605" sldId="350"/>
        </pc:sldMkLst>
        <pc:spChg chg="add del mod">
          <ac:chgData name="Littles SSgt Margarita M" userId="7201f8f5-65c1-4ec1-af74-aa9b60280b97" providerId="ADAL" clId="{2C37DB62-313B-456A-A62E-F1FEA8514E90}" dt="2023-05-09T19:03:11.268" v="23"/>
          <ac:spMkLst>
            <pc:docMk/>
            <pc:sldMk cId="785031605" sldId="350"/>
            <ac:spMk id="3" creationId="{262ADC2C-026E-8A97-E34F-AC216EF6461A}"/>
          </ac:spMkLst>
        </pc:spChg>
        <pc:spChg chg="add del mod">
          <ac:chgData name="Littles SSgt Margarita M" userId="7201f8f5-65c1-4ec1-af74-aa9b60280b97" providerId="ADAL" clId="{2C37DB62-313B-456A-A62E-F1FEA8514E90}" dt="2023-05-09T19:03:06.903" v="16" actId="478"/>
          <ac:spMkLst>
            <pc:docMk/>
            <pc:sldMk cId="785031605" sldId="350"/>
            <ac:spMk id="6" creationId="{EC4F62A9-35A5-DF1E-7B52-D71DD43B0EBC}"/>
          </ac:spMkLst>
        </pc:spChg>
        <pc:spChg chg="add del mod">
          <ac:chgData name="Littles SSgt Margarita M" userId="7201f8f5-65c1-4ec1-af74-aa9b60280b97" providerId="ADAL" clId="{2C37DB62-313B-456A-A62E-F1FEA8514E90}" dt="2023-05-09T19:03:10.294" v="21" actId="6549"/>
          <ac:spMkLst>
            <pc:docMk/>
            <pc:sldMk cId="785031605" sldId="350"/>
            <ac:spMk id="12" creationId="{2BC3C26D-A12F-3F81-EA55-6828AF989271}"/>
          </ac:spMkLst>
        </pc:spChg>
        <pc:picChg chg="add del">
          <ac:chgData name="Littles SSgt Margarita M" userId="7201f8f5-65c1-4ec1-af74-aa9b60280b97" providerId="ADAL" clId="{2C37DB62-313B-456A-A62E-F1FEA8514E90}" dt="2023-05-09T19:03:07.327" v="17" actId="478"/>
          <ac:picMkLst>
            <pc:docMk/>
            <pc:sldMk cId="785031605" sldId="350"/>
            <ac:picMk id="13" creationId="{7A3E99DC-ACAC-A4DB-E475-3EA4CC3369B1}"/>
          </ac:picMkLst>
        </pc:picChg>
        <pc:picChg chg="add del">
          <ac:chgData name="Littles SSgt Margarita M" userId="7201f8f5-65c1-4ec1-af74-aa9b60280b97" providerId="ADAL" clId="{2C37DB62-313B-456A-A62E-F1FEA8514E90}" dt="2023-05-09T19:03:07.767" v="18" actId="478"/>
          <ac:picMkLst>
            <pc:docMk/>
            <pc:sldMk cId="785031605" sldId="350"/>
            <ac:picMk id="14" creationId="{B63C1CB5-DC24-10A8-F8ED-66F1841BA092}"/>
          </ac:picMkLst>
        </pc:picChg>
      </pc:sldChg>
      <pc:sldChg chg="addSp delSp modSp add mod">
        <pc:chgData name="Littles SSgt Margarita M" userId="7201f8f5-65c1-4ec1-af74-aa9b60280b97" providerId="ADAL" clId="{2C37DB62-313B-456A-A62E-F1FEA8514E90}" dt="2023-05-09T19:12:25.368" v="165" actId="255"/>
        <pc:sldMkLst>
          <pc:docMk/>
          <pc:sldMk cId="1569643127" sldId="350"/>
        </pc:sldMkLst>
        <pc:spChg chg="add del mod">
          <ac:chgData name="Littles SSgt Margarita M" userId="7201f8f5-65c1-4ec1-af74-aa9b60280b97" providerId="ADAL" clId="{2C37DB62-313B-456A-A62E-F1FEA8514E90}" dt="2023-05-09T19:04:01.239" v="32" actId="478"/>
          <ac:spMkLst>
            <pc:docMk/>
            <pc:sldMk cId="1569643127" sldId="350"/>
            <ac:spMk id="2" creationId="{C01A6F7F-4DBF-5F40-F63D-C2C16D2E3EEB}"/>
          </ac:spMkLst>
        </pc:spChg>
        <pc:spChg chg="del">
          <ac:chgData name="Littles SSgt Margarita M" userId="7201f8f5-65c1-4ec1-af74-aa9b60280b97" providerId="ADAL" clId="{2C37DB62-313B-456A-A62E-F1FEA8514E90}" dt="2023-05-09T19:03:33.279" v="25" actId="478"/>
          <ac:spMkLst>
            <pc:docMk/>
            <pc:sldMk cId="1569643127" sldId="350"/>
            <ac:spMk id="3" creationId="{00000000-0000-0000-0000-000000000000}"/>
          </ac:spMkLst>
        </pc:spChg>
        <pc:spChg chg="add del mod">
          <ac:chgData name="Littles SSgt Margarita M" userId="7201f8f5-65c1-4ec1-af74-aa9b60280b97" providerId="ADAL" clId="{2C37DB62-313B-456A-A62E-F1FEA8514E90}" dt="2023-05-09T19:04:18.410" v="40"/>
          <ac:spMkLst>
            <pc:docMk/>
            <pc:sldMk cId="1569643127" sldId="350"/>
            <ac:spMk id="4" creationId="{40B7C172-762E-D327-8AFE-F97A0BEE0902}"/>
          </ac:spMkLst>
        </pc:spChg>
        <pc:spChg chg="del">
          <ac:chgData name="Littles SSgt Margarita M" userId="7201f8f5-65c1-4ec1-af74-aa9b60280b97" providerId="ADAL" clId="{2C37DB62-313B-456A-A62E-F1FEA8514E90}" dt="2023-05-09T19:03:36.626" v="26" actId="478"/>
          <ac:spMkLst>
            <pc:docMk/>
            <pc:sldMk cId="1569643127" sldId="350"/>
            <ac:spMk id="5" creationId="{00000000-0000-0000-0000-000000000000}"/>
          </ac:spMkLst>
        </pc:spChg>
        <pc:spChg chg="add mod">
          <ac:chgData name="Littles SSgt Margarita M" userId="7201f8f5-65c1-4ec1-af74-aa9b60280b97" providerId="ADAL" clId="{2C37DB62-313B-456A-A62E-F1FEA8514E90}" dt="2023-05-09T19:06:37.588" v="51" actId="27636"/>
          <ac:spMkLst>
            <pc:docMk/>
            <pc:sldMk cId="1569643127" sldId="350"/>
            <ac:spMk id="6" creationId="{57BAA2B5-26DD-ABEE-FA7F-6325EDE2DD47}"/>
          </ac:spMkLst>
        </pc:spChg>
        <pc:spChg chg="add mod">
          <ac:chgData name="Littles SSgt Margarita M" userId="7201f8f5-65c1-4ec1-af74-aa9b60280b97" providerId="ADAL" clId="{2C37DB62-313B-456A-A62E-F1FEA8514E90}" dt="2023-05-09T19:06:37.556" v="50" actId="14100"/>
          <ac:spMkLst>
            <pc:docMk/>
            <pc:sldMk cId="1569643127" sldId="350"/>
            <ac:spMk id="8" creationId="{CFD24D5F-E613-09C5-CF6D-50F43175B257}"/>
          </ac:spMkLst>
        </pc:spChg>
        <pc:spChg chg="add mod">
          <ac:chgData name="Littles SSgt Margarita M" userId="7201f8f5-65c1-4ec1-af74-aa9b60280b97" providerId="ADAL" clId="{2C37DB62-313B-456A-A62E-F1FEA8514E90}" dt="2023-05-09T19:08:01.071" v="61" actId="1076"/>
          <ac:spMkLst>
            <pc:docMk/>
            <pc:sldMk cId="1569643127" sldId="350"/>
            <ac:spMk id="10" creationId="{5760EFB0-A636-F0A8-3141-7F2FDA17CB31}"/>
          </ac:spMkLst>
        </pc:spChg>
        <pc:spChg chg="add mod">
          <ac:chgData name="Littles SSgt Margarita M" userId="7201f8f5-65c1-4ec1-af74-aa9b60280b97" providerId="ADAL" clId="{2C37DB62-313B-456A-A62E-F1FEA8514E90}" dt="2023-05-09T19:08:39.117" v="67" actId="1076"/>
          <ac:spMkLst>
            <pc:docMk/>
            <pc:sldMk cId="1569643127" sldId="350"/>
            <ac:spMk id="11" creationId="{40C525CA-A1A1-8666-1699-37EDD66B1F6A}"/>
          </ac:spMkLst>
        </pc:spChg>
        <pc:spChg chg="add del mod">
          <ac:chgData name="Littles SSgt Margarita M" userId="7201f8f5-65c1-4ec1-af74-aa9b60280b97" providerId="ADAL" clId="{2C37DB62-313B-456A-A62E-F1FEA8514E90}" dt="2023-05-09T19:09:36.575" v="75"/>
          <ac:spMkLst>
            <pc:docMk/>
            <pc:sldMk cId="1569643127" sldId="350"/>
            <ac:spMk id="12" creationId="{C5041E9F-999B-9C46-24FB-C84D50CAF03B}"/>
          </ac:spMkLst>
        </pc:spChg>
        <pc:spChg chg="add mod">
          <ac:chgData name="Littles SSgt Margarita M" userId="7201f8f5-65c1-4ec1-af74-aa9b60280b97" providerId="ADAL" clId="{2C37DB62-313B-456A-A62E-F1FEA8514E90}" dt="2023-05-09T19:12:25.368" v="165" actId="255"/>
          <ac:spMkLst>
            <pc:docMk/>
            <pc:sldMk cId="1569643127" sldId="350"/>
            <ac:spMk id="13" creationId="{AFE8F781-A299-E905-4CA8-E398DC468CF4}"/>
          </ac:spMkLst>
        </pc:spChg>
        <pc:picChg chg="add mod">
          <ac:chgData name="Littles SSgt Margarita M" userId="7201f8f5-65c1-4ec1-af74-aa9b60280b97" providerId="ADAL" clId="{2C37DB62-313B-456A-A62E-F1FEA8514E90}" dt="2023-05-09T19:06:42.331" v="52" actId="1076"/>
          <ac:picMkLst>
            <pc:docMk/>
            <pc:sldMk cId="1569643127" sldId="350"/>
            <ac:picMk id="7" creationId="{EE8B585B-EC05-0A56-7923-53CE18A3D880}"/>
          </ac:picMkLst>
        </pc:picChg>
        <pc:picChg chg="add mod">
          <ac:chgData name="Littles SSgt Margarita M" userId="7201f8f5-65c1-4ec1-af74-aa9b60280b97" providerId="ADAL" clId="{2C37DB62-313B-456A-A62E-F1FEA8514E90}" dt="2023-05-09T19:08:19.813" v="64" actId="14100"/>
          <ac:picMkLst>
            <pc:docMk/>
            <pc:sldMk cId="1569643127" sldId="350"/>
            <ac:picMk id="9" creationId="{D95FD1DF-4551-F1B6-7336-3C00C8C9FCDB}"/>
          </ac:picMkLst>
        </pc:picChg>
      </pc:sldChg>
    </pc:docChg>
  </pc:docChgLst>
  <pc:docChgLst>
    <pc:chgData name="Soto Otero SSgt Gloria A" userId="S::gloria.sotootero@usmc.mil::1298bb52-6013-4361-80f5-d03e9792b172" providerId="AD" clId="Web-{34EBA841-BC8E-4816-A1B8-1C7D0E2B8FE6}"/>
    <pc:docChg chg="modSld sldOrd">
      <pc:chgData name="Soto Otero SSgt Gloria A" userId="S::gloria.sotootero@usmc.mil::1298bb52-6013-4361-80f5-d03e9792b172" providerId="AD" clId="Web-{34EBA841-BC8E-4816-A1B8-1C7D0E2B8FE6}" dt="2023-12-05T18:34:41.665" v="55" actId="20577"/>
      <pc:docMkLst>
        <pc:docMk/>
      </pc:docMkLst>
      <pc:sldChg chg="modSp ord">
        <pc:chgData name="Soto Otero SSgt Gloria A" userId="S::gloria.sotootero@usmc.mil::1298bb52-6013-4361-80f5-d03e9792b172" providerId="AD" clId="Web-{34EBA841-BC8E-4816-A1B8-1C7D0E2B8FE6}" dt="2023-12-05T18:34:41.665" v="55" actId="20577"/>
        <pc:sldMkLst>
          <pc:docMk/>
          <pc:sldMk cId="831351571" sldId="311"/>
        </pc:sldMkLst>
        <pc:spChg chg="mod">
          <ac:chgData name="Soto Otero SSgt Gloria A" userId="S::gloria.sotootero@usmc.mil::1298bb52-6013-4361-80f5-d03e9792b172" providerId="AD" clId="Web-{34EBA841-BC8E-4816-A1B8-1C7D0E2B8FE6}" dt="2023-12-05T18:34:41.665" v="55" actId="20577"/>
          <ac:spMkLst>
            <pc:docMk/>
            <pc:sldMk cId="831351571" sldId="311"/>
            <ac:spMk id="3" creationId="{00000000-0000-0000-0000-000000000000}"/>
          </ac:spMkLst>
        </pc:spChg>
      </pc:sldChg>
    </pc:docChg>
  </pc:docChgLst>
  <pc:docChgLst>
    <pc:chgData name="Bock CWO3 Jennifer Lynn" userId="S::jennifer.bock@usmc.mil::60bfbadf-6727-4ecd-b16b-15e441280208" providerId="AD" clId="Web-{599E7B1E-2614-427D-B850-B66F3059A08B}"/>
    <pc:docChg chg="modSld">
      <pc:chgData name="Bock CWO3 Jennifer Lynn" userId="S::jennifer.bock@usmc.mil::60bfbadf-6727-4ecd-b16b-15e441280208" providerId="AD" clId="Web-{599E7B1E-2614-427D-B850-B66F3059A08B}" dt="2023-12-11T18:54:52.556" v="11" actId="20577"/>
      <pc:docMkLst>
        <pc:docMk/>
      </pc:docMkLst>
      <pc:sldChg chg="modSp">
        <pc:chgData name="Bock CWO3 Jennifer Lynn" userId="S::jennifer.bock@usmc.mil::60bfbadf-6727-4ecd-b16b-15e441280208" providerId="AD" clId="Web-{599E7B1E-2614-427D-B850-B66F3059A08B}" dt="2023-12-11T18:54:52.556" v="11" actId="20577"/>
        <pc:sldMkLst>
          <pc:docMk/>
          <pc:sldMk cId="1625396300" sldId="258"/>
        </pc:sldMkLst>
        <pc:spChg chg="mod">
          <ac:chgData name="Bock CWO3 Jennifer Lynn" userId="S::jennifer.bock@usmc.mil::60bfbadf-6727-4ecd-b16b-15e441280208" providerId="AD" clId="Web-{599E7B1E-2614-427D-B850-B66F3059A08B}" dt="2023-12-11T18:54:52.556" v="11" actId="20577"/>
          <ac:spMkLst>
            <pc:docMk/>
            <pc:sldMk cId="1625396300" sldId="258"/>
            <ac:spMk id="3" creationId="{00000000-0000-0000-0000-000000000000}"/>
          </ac:spMkLst>
        </pc:spChg>
      </pc:sldChg>
    </pc:docChg>
  </pc:docChgLst>
  <pc:docChgLst>
    <pc:chgData name="Taylor Cpl Raven S" userId="S::raven.taylor@usmc.mil::90bef0f6-9eca-48be-b525-d77eb538ebef" providerId="AD" clId="Web-{100383CA-24FC-37F5-9390-B6036B6341A0}"/>
    <pc:docChg chg="modSld sldOrd">
      <pc:chgData name="Taylor Cpl Raven S" userId="S::raven.taylor@usmc.mil::90bef0f6-9eca-48be-b525-d77eb538ebef" providerId="AD" clId="Web-{100383CA-24FC-37F5-9390-B6036B6341A0}" dt="2024-02-05T21:30:23.489" v="4"/>
      <pc:docMkLst>
        <pc:docMk/>
      </pc:docMkLst>
      <pc:sldChg chg="modSp ord">
        <pc:chgData name="Taylor Cpl Raven S" userId="S::raven.taylor@usmc.mil::90bef0f6-9eca-48be-b525-d77eb538ebef" providerId="AD" clId="Web-{100383CA-24FC-37F5-9390-B6036B6341A0}" dt="2024-02-05T21:30:23.489" v="4"/>
        <pc:sldMkLst>
          <pc:docMk/>
          <pc:sldMk cId="1731472787" sldId="256"/>
        </pc:sldMkLst>
        <pc:picChg chg="mod">
          <ac:chgData name="Taylor Cpl Raven S" userId="S::raven.taylor@usmc.mil::90bef0f6-9eca-48be-b525-d77eb538ebef" providerId="AD" clId="Web-{100383CA-24FC-37F5-9390-B6036B6341A0}" dt="2024-02-05T21:24:31.783" v="0" actId="1076"/>
          <ac:picMkLst>
            <pc:docMk/>
            <pc:sldMk cId="1731472787" sldId="256"/>
            <ac:picMk id="4" creationId="{65818430-AE26-E2A1-F8C0-28017F1A7B47}"/>
          </ac:picMkLst>
        </pc:picChg>
      </pc:sldChg>
      <pc:sldChg chg="ord">
        <pc:chgData name="Taylor Cpl Raven S" userId="S::raven.taylor@usmc.mil::90bef0f6-9eca-48be-b525-d77eb538ebef" providerId="AD" clId="Web-{100383CA-24FC-37F5-9390-B6036B6341A0}" dt="2024-02-05T21:24:32.330" v="1"/>
        <pc:sldMkLst>
          <pc:docMk/>
          <pc:sldMk cId="3967954612" sldId="257"/>
        </pc:sldMkLst>
      </pc:sldChg>
      <pc:sldChg chg="ord">
        <pc:chgData name="Taylor Cpl Raven S" userId="S::raven.taylor@usmc.mil::90bef0f6-9eca-48be-b525-d77eb538ebef" providerId="AD" clId="Web-{100383CA-24FC-37F5-9390-B6036B6341A0}" dt="2024-02-05T21:25:09.004" v="2"/>
        <pc:sldMkLst>
          <pc:docMk/>
          <pc:sldMk cId="887872068" sldId="313"/>
        </pc:sldMkLst>
      </pc:sldChg>
    </pc:docChg>
  </pc:docChgLst>
  <pc:docChgLst>
    <pc:chgData name="Lori" userId="0101364a-b1e5-40c4-b442-8748122974f1" providerId="ADAL" clId="{D4BAE5FE-6DD8-4939-B266-ED1FF85AAB36}"/>
    <pc:docChg chg="modSld modNotesMaster modHandout">
      <pc:chgData name="Lori" userId="0101364a-b1e5-40c4-b442-8748122974f1" providerId="ADAL" clId="{D4BAE5FE-6DD8-4939-B266-ED1FF85AAB36}" dt="2023-05-19T20:51:43.419" v="0"/>
      <pc:docMkLst>
        <pc:docMk/>
      </pc:docMkLst>
      <pc:sldChg chg="modNotes">
        <pc:chgData name="Lori" userId="0101364a-b1e5-40c4-b442-8748122974f1" providerId="ADAL" clId="{D4BAE5FE-6DD8-4939-B266-ED1FF85AAB36}" dt="2023-05-19T20:51:43.419" v="0"/>
        <pc:sldMkLst>
          <pc:docMk/>
          <pc:sldMk cId="1731472787" sldId="256"/>
        </pc:sldMkLst>
      </pc:sldChg>
      <pc:sldChg chg="modNotes">
        <pc:chgData name="Lori" userId="0101364a-b1e5-40c4-b442-8748122974f1" providerId="ADAL" clId="{D4BAE5FE-6DD8-4939-B266-ED1FF85AAB36}" dt="2023-05-19T20:51:43.419" v="0"/>
        <pc:sldMkLst>
          <pc:docMk/>
          <pc:sldMk cId="641335333" sldId="300"/>
        </pc:sldMkLst>
      </pc:sldChg>
      <pc:sldChg chg="modNotes">
        <pc:chgData name="Lori" userId="0101364a-b1e5-40c4-b442-8748122974f1" providerId="ADAL" clId="{D4BAE5FE-6DD8-4939-B266-ED1FF85AAB36}" dt="2023-05-19T20:51:43.419" v="0"/>
        <pc:sldMkLst>
          <pc:docMk/>
          <pc:sldMk cId="3674494205" sldId="301"/>
        </pc:sldMkLst>
      </pc:sldChg>
      <pc:sldChg chg="modNotes">
        <pc:chgData name="Lori" userId="0101364a-b1e5-40c4-b442-8748122974f1" providerId="ADAL" clId="{D4BAE5FE-6DD8-4939-B266-ED1FF85AAB36}" dt="2023-05-19T20:51:43.419" v="0"/>
        <pc:sldMkLst>
          <pc:docMk/>
          <pc:sldMk cId="3584690323" sldId="349"/>
        </pc:sldMkLst>
      </pc:sldChg>
    </pc:docChg>
  </pc:docChgLst>
  <pc:docChgLst>
    <pc:chgData name="Heltebran CWO4 Christopher L" userId="S::christopher.heltebra@usmc.mil::69b3442d-752b-4893-bb61-8ed9701428d1" providerId="AD" clId="Web-{6C0D757A-F43F-F2CC-F685-0CF4D6477E1C}"/>
    <pc:docChg chg="mod modSld">
      <pc:chgData name="Heltebran CWO4 Christopher L" userId="S::christopher.heltebra@usmc.mil::69b3442d-752b-4893-bb61-8ed9701428d1" providerId="AD" clId="Web-{6C0D757A-F43F-F2CC-F685-0CF4D6477E1C}" dt="2024-02-26T21:55:25.371" v="24" actId="20577"/>
      <pc:docMkLst>
        <pc:docMk/>
      </pc:docMkLst>
      <pc:sldChg chg="addCm">
        <pc:chgData name="Heltebran CWO4 Christopher L" userId="S::christopher.heltebra@usmc.mil::69b3442d-752b-4893-bb61-8ed9701428d1" providerId="AD" clId="Web-{6C0D757A-F43F-F2CC-F685-0CF4D6477E1C}" dt="2024-02-26T21:50:05.711" v="5"/>
        <pc:sldMkLst>
          <pc:docMk/>
          <pc:sldMk cId="988173407" sldId="291"/>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50:05.711" v="5"/>
              <pc2:cmMkLst xmlns:pc2="http://schemas.microsoft.com/office/powerpoint/2019/9/main/command">
                <pc:docMk/>
                <pc:sldMk cId="988173407" sldId="291"/>
                <pc2:cmMk id="{014803B8-1843-47F4-8B5C-4EF3755F92EF}"/>
              </pc2:cmMkLst>
            </pc226:cmChg>
          </p:ext>
        </pc:extLst>
      </pc:sldChg>
      <pc:sldChg chg="addCm">
        <pc:chgData name="Heltebran CWO4 Christopher L" userId="S::christopher.heltebra@usmc.mil::69b3442d-752b-4893-bb61-8ed9701428d1" providerId="AD" clId="Web-{6C0D757A-F43F-F2CC-F685-0CF4D6477E1C}" dt="2024-02-26T21:52:59.307" v="8"/>
        <pc:sldMkLst>
          <pc:docMk/>
          <pc:sldMk cId="4254463349" sldId="294"/>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52:59.307" v="8"/>
              <pc2:cmMkLst xmlns:pc2="http://schemas.microsoft.com/office/powerpoint/2019/9/main/command">
                <pc:docMk/>
                <pc:sldMk cId="4254463349" sldId="294"/>
                <pc2:cmMk id="{0E33FABA-94C2-4DC2-958B-CC9104203304}"/>
              </pc2:cmMkLst>
            </pc226:cmChg>
          </p:ext>
        </pc:extLst>
      </pc:sldChg>
      <pc:sldChg chg="modSp">
        <pc:chgData name="Heltebran CWO4 Christopher L" userId="S::christopher.heltebra@usmc.mil::69b3442d-752b-4893-bb61-8ed9701428d1" providerId="AD" clId="Web-{6C0D757A-F43F-F2CC-F685-0CF4D6477E1C}" dt="2024-02-26T21:55:25.371" v="24" actId="20577"/>
        <pc:sldMkLst>
          <pc:docMk/>
          <pc:sldMk cId="1320067772" sldId="306"/>
        </pc:sldMkLst>
        <pc:spChg chg="mod">
          <ac:chgData name="Heltebran CWO4 Christopher L" userId="S::christopher.heltebra@usmc.mil::69b3442d-752b-4893-bb61-8ed9701428d1" providerId="AD" clId="Web-{6C0D757A-F43F-F2CC-F685-0CF4D6477E1C}" dt="2024-02-26T21:55:25.371" v="24" actId="20577"/>
          <ac:spMkLst>
            <pc:docMk/>
            <pc:sldMk cId="1320067772" sldId="306"/>
            <ac:spMk id="3" creationId="{00000000-0000-0000-0000-000000000000}"/>
          </ac:spMkLst>
        </pc:spChg>
      </pc:sldChg>
      <pc:sldChg chg="addCm delCm">
        <pc:chgData name="Heltebran CWO4 Christopher L" userId="S::christopher.heltebra@usmc.mil::69b3442d-752b-4893-bb61-8ed9701428d1" providerId="AD" clId="Web-{6C0D757A-F43F-F2CC-F685-0CF4D6477E1C}" dt="2024-02-26T21:51:48.744" v="7"/>
        <pc:sldMkLst>
          <pc:docMk/>
          <pc:sldMk cId="1044494204" sldId="332"/>
        </pc:sldMkLst>
        <pc:extLst>
          <p:ext xmlns:p="http://schemas.openxmlformats.org/presentationml/2006/main" uri="{D6D511B9-2390-475A-947B-AFAB55BFBCF1}">
            <pc226:cmChg xmlns:pc226="http://schemas.microsoft.com/office/powerpoint/2022/06/main/command" chg="add del">
              <pc226:chgData name="Heltebran CWO4 Christopher L" userId="S::christopher.heltebra@usmc.mil::69b3442d-752b-4893-bb61-8ed9701428d1" providerId="AD" clId="Web-{6C0D757A-F43F-F2CC-F685-0CF4D6477E1C}" dt="2024-02-26T21:51:48.744" v="7"/>
              <pc2:cmMkLst xmlns:pc2="http://schemas.microsoft.com/office/powerpoint/2019/9/main/command">
                <pc:docMk/>
                <pc:sldMk cId="1044494204" sldId="332"/>
                <pc2:cmMk id="{C9101791-6CC4-4E02-A28E-2BAACB39E9D2}"/>
              </pc2:cmMkLst>
            </pc226:cmChg>
          </p:ext>
        </pc:extLst>
      </pc:sldChg>
      <pc:sldChg chg="addCm">
        <pc:chgData name="Heltebran CWO4 Christopher L" userId="S::christopher.heltebra@usmc.mil::69b3442d-752b-4893-bb61-8ed9701428d1" providerId="AD" clId="Web-{6C0D757A-F43F-F2CC-F685-0CF4D6477E1C}" dt="2024-02-26T21:44:52.113" v="2"/>
        <pc:sldMkLst>
          <pc:docMk/>
          <pc:sldMk cId="1835781442" sldId="359"/>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44:52.113" v="2"/>
              <pc2:cmMkLst xmlns:pc2="http://schemas.microsoft.com/office/powerpoint/2019/9/main/command">
                <pc:docMk/>
                <pc:sldMk cId="1835781442" sldId="359"/>
                <pc2:cmMk id="{932DDAF8-C489-41C7-9F98-80C9BECBDE97}"/>
              </pc2:cmMkLst>
            </pc226:cmChg>
          </p:ext>
        </pc:extLst>
      </pc:sldChg>
      <pc:sldChg chg="addCm">
        <pc:chgData name="Heltebran CWO4 Christopher L" userId="S::christopher.heltebra@usmc.mil::69b3442d-752b-4893-bb61-8ed9701428d1" providerId="AD" clId="Web-{6C0D757A-F43F-F2CC-F685-0CF4D6477E1C}" dt="2024-02-26T21:44:03.144" v="1"/>
        <pc:sldMkLst>
          <pc:docMk/>
          <pc:sldMk cId="2120794930" sldId="360"/>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44:03.144" v="1"/>
              <pc2:cmMkLst xmlns:pc2="http://schemas.microsoft.com/office/powerpoint/2019/9/main/command">
                <pc:docMk/>
                <pc:sldMk cId="2120794930" sldId="360"/>
                <pc2:cmMk id="{8AD00152-161A-4F3D-A8B4-D897F5D70010}"/>
              </pc2:cmMkLst>
            </pc226:cmChg>
          </p:ext>
        </pc:extLst>
      </pc:sldChg>
      <pc:sldChg chg="addCm">
        <pc:chgData name="Heltebran CWO4 Christopher L" userId="S::christopher.heltebra@usmc.mil::69b3442d-752b-4893-bb61-8ed9701428d1" providerId="AD" clId="Web-{6C0D757A-F43F-F2CC-F685-0CF4D6477E1C}" dt="2024-02-26T21:45:33.411" v="3"/>
        <pc:sldMkLst>
          <pc:docMk/>
          <pc:sldMk cId="4155590821" sldId="363"/>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45:33.411" v="3"/>
              <pc2:cmMkLst xmlns:pc2="http://schemas.microsoft.com/office/powerpoint/2019/9/main/command">
                <pc:docMk/>
                <pc:sldMk cId="4155590821" sldId="363"/>
                <pc2:cmMk id="{89493916-53EC-46A9-AFCF-9FBB82B85F3F}"/>
              </pc2:cmMkLst>
            </pc226:cmChg>
          </p:ext>
        </pc:extLst>
      </pc:sldChg>
      <pc:sldChg chg="addCm">
        <pc:chgData name="Heltebran CWO4 Christopher L" userId="S::christopher.heltebra@usmc.mil::69b3442d-752b-4893-bb61-8ed9701428d1" providerId="AD" clId="Web-{6C0D757A-F43F-F2CC-F685-0CF4D6477E1C}" dt="2024-02-26T21:47:13.959" v="4"/>
        <pc:sldMkLst>
          <pc:docMk/>
          <pc:sldMk cId="3168232501" sldId="370"/>
        </pc:sldMkLst>
        <pc:extLst>
          <p:ext xmlns:p="http://schemas.openxmlformats.org/presentationml/2006/main" uri="{D6D511B9-2390-475A-947B-AFAB55BFBCF1}">
            <pc226:cmChg xmlns:pc226="http://schemas.microsoft.com/office/powerpoint/2022/06/main/command" chg="add">
              <pc226:chgData name="Heltebran CWO4 Christopher L" userId="S::christopher.heltebra@usmc.mil::69b3442d-752b-4893-bb61-8ed9701428d1" providerId="AD" clId="Web-{6C0D757A-F43F-F2CC-F685-0CF4D6477E1C}" dt="2024-02-26T21:47:13.959" v="4"/>
              <pc2:cmMkLst xmlns:pc2="http://schemas.microsoft.com/office/powerpoint/2019/9/main/command">
                <pc:docMk/>
                <pc:sldMk cId="3168232501" sldId="370"/>
                <pc2:cmMk id="{E5154906-C19E-468F-BF91-A1AD1CEA9004}"/>
              </pc2:cmMkLst>
            </pc226:cmChg>
          </p:ext>
        </pc:extLst>
      </pc:sldChg>
      <pc:sldChg chg="modSp">
        <pc:chgData name="Heltebran CWO4 Christopher L" userId="S::christopher.heltebra@usmc.mil::69b3442d-752b-4893-bb61-8ed9701428d1" providerId="AD" clId="Web-{6C0D757A-F43F-F2CC-F685-0CF4D6477E1C}" dt="2024-02-26T21:54:48.402" v="23" actId="20577"/>
        <pc:sldMkLst>
          <pc:docMk/>
          <pc:sldMk cId="3495977260" sldId="410"/>
        </pc:sldMkLst>
        <pc:spChg chg="mod">
          <ac:chgData name="Heltebran CWO4 Christopher L" userId="S::christopher.heltebra@usmc.mil::69b3442d-752b-4893-bb61-8ed9701428d1" providerId="AD" clId="Web-{6C0D757A-F43F-F2CC-F685-0CF4D6477E1C}" dt="2024-02-26T21:54:48.402" v="23" actId="20577"/>
          <ac:spMkLst>
            <pc:docMk/>
            <pc:sldMk cId="3495977260" sldId="410"/>
            <ac:spMk id="5" creationId="{00000000-0000-0000-0000-000000000000}"/>
          </ac:spMkLst>
        </pc:spChg>
        <pc:picChg chg="mod">
          <ac:chgData name="Heltebran CWO4 Christopher L" userId="S::christopher.heltebra@usmc.mil::69b3442d-752b-4893-bb61-8ed9701428d1" providerId="AD" clId="Web-{6C0D757A-F43F-F2CC-F685-0CF4D6477E1C}" dt="2024-02-26T21:54:06.042" v="15" actId="1076"/>
          <ac:picMkLst>
            <pc:docMk/>
            <pc:sldMk cId="3495977260" sldId="410"/>
            <ac:picMk id="10" creationId="{7BBDEA06-827C-D8B7-6275-2647C2ECC3C0}"/>
          </ac:picMkLst>
        </pc:picChg>
      </pc:sldChg>
    </pc:docChg>
  </pc:docChgLst>
  <pc:docChgLst>
    <pc:chgData name="Soto Otero SSgt Gloria A" userId="S::gloria.sotootero@usmc.mil::1298bb52-6013-4361-80f5-d03e9792b172" providerId="AD" clId="Web-{94DB9DFC-A0AA-A7DC-05C5-F3E53EC930B0}"/>
    <pc:docChg chg="sldOrd">
      <pc:chgData name="Soto Otero SSgt Gloria A" userId="S::gloria.sotootero@usmc.mil::1298bb52-6013-4361-80f5-d03e9792b172" providerId="AD" clId="Web-{94DB9DFC-A0AA-A7DC-05C5-F3E53EC930B0}" dt="2024-01-17T17:36:22.508" v="0"/>
      <pc:docMkLst>
        <pc:docMk/>
      </pc:docMkLst>
      <pc:sldChg chg="ord">
        <pc:chgData name="Soto Otero SSgt Gloria A" userId="S::gloria.sotootero@usmc.mil::1298bb52-6013-4361-80f5-d03e9792b172" providerId="AD" clId="Web-{94DB9DFC-A0AA-A7DC-05C5-F3E53EC930B0}" dt="2024-01-17T17:36:22.508" v="0"/>
        <pc:sldMkLst>
          <pc:docMk/>
          <pc:sldMk cId="4408012" sldId="260"/>
        </pc:sldMkLst>
      </pc:sldChg>
    </pc:docChg>
  </pc:docChgLst>
  <pc:docChgLst>
    <pc:chgData name="Taylor Cpl Raven S" userId="S::raven.taylor@usmc.mil::90bef0f6-9eca-48be-b525-d77eb538ebef" providerId="AD" clId="Web-{B15A97F9-7FC4-9961-DE71-E191405D71B5}"/>
    <pc:docChg chg="modSld">
      <pc:chgData name="Taylor Cpl Raven S" userId="S::raven.taylor@usmc.mil::90bef0f6-9eca-48be-b525-d77eb538ebef" providerId="AD" clId="Web-{B15A97F9-7FC4-9961-DE71-E191405D71B5}" dt="2023-12-04T22:02:09.181" v="93" actId="20577"/>
      <pc:docMkLst>
        <pc:docMk/>
      </pc:docMkLst>
      <pc:sldChg chg="modSp">
        <pc:chgData name="Taylor Cpl Raven S" userId="S::raven.taylor@usmc.mil::90bef0f6-9eca-48be-b525-d77eb538ebef" providerId="AD" clId="Web-{B15A97F9-7FC4-9961-DE71-E191405D71B5}" dt="2023-12-04T22:02:09.181" v="93" actId="20577"/>
        <pc:sldMkLst>
          <pc:docMk/>
          <pc:sldMk cId="4254463349" sldId="296"/>
        </pc:sldMkLst>
        <pc:spChg chg="mod">
          <ac:chgData name="Taylor Cpl Raven S" userId="S::raven.taylor@usmc.mil::90bef0f6-9eca-48be-b525-d77eb538ebef" providerId="AD" clId="Web-{B15A97F9-7FC4-9961-DE71-E191405D71B5}" dt="2023-12-04T22:02:09.181" v="93" actId="20577"/>
          <ac:spMkLst>
            <pc:docMk/>
            <pc:sldMk cId="4254463349" sldId="296"/>
            <ac:spMk id="3" creationId="{00000000-0000-0000-0000-000000000000}"/>
          </ac:spMkLst>
        </pc:spChg>
      </pc:sldChg>
      <pc:sldChg chg="modSp">
        <pc:chgData name="Taylor Cpl Raven S" userId="S::raven.taylor@usmc.mil::90bef0f6-9eca-48be-b525-d77eb538ebef" providerId="AD" clId="Web-{B15A97F9-7FC4-9961-DE71-E191405D71B5}" dt="2023-12-04T22:01:57.556" v="90" actId="20577"/>
        <pc:sldMkLst>
          <pc:docMk/>
          <pc:sldMk cId="831351571" sldId="311"/>
        </pc:sldMkLst>
        <pc:spChg chg="mod">
          <ac:chgData name="Taylor Cpl Raven S" userId="S::raven.taylor@usmc.mil::90bef0f6-9eca-48be-b525-d77eb538ebef" providerId="AD" clId="Web-{B15A97F9-7FC4-9961-DE71-E191405D71B5}" dt="2023-12-04T22:01:57.556" v="90" actId="20577"/>
          <ac:spMkLst>
            <pc:docMk/>
            <pc:sldMk cId="831351571" sldId="311"/>
            <ac:spMk id="3" creationId="{00000000-0000-0000-0000-000000000000}"/>
          </ac:spMkLst>
        </pc:spChg>
      </pc:sldChg>
    </pc:docChg>
  </pc:docChgLst>
  <pc:docChgLst>
    <pc:chgData name="Margarita" userId="7201f8f5-65c1-4ec1-af74-aa9b60280b97" providerId="ADAL" clId="{2C37DB62-313B-456A-A62E-F1FEA8514E90}"/>
    <pc:docChg chg="undo custSel modSld">
      <pc:chgData name="Margarita" userId="7201f8f5-65c1-4ec1-af74-aa9b60280b97" providerId="ADAL" clId="{2C37DB62-313B-456A-A62E-F1FEA8514E90}" dt="2023-05-11T14:34:22.070" v="195" actId="113"/>
      <pc:docMkLst>
        <pc:docMk/>
      </pc:docMkLst>
      <pc:sldChg chg="addSp modSp mod">
        <pc:chgData name="Margarita" userId="7201f8f5-65c1-4ec1-af74-aa9b60280b97" providerId="ADAL" clId="{2C37DB62-313B-456A-A62E-F1FEA8514E90}" dt="2023-05-11T14:34:22.070" v="195" actId="113"/>
        <pc:sldMkLst>
          <pc:docMk/>
          <pc:sldMk cId="1569643127" sldId="350"/>
        </pc:sldMkLst>
        <pc:spChg chg="add mod">
          <ac:chgData name="Margarita" userId="7201f8f5-65c1-4ec1-af74-aa9b60280b97" providerId="ADAL" clId="{2C37DB62-313B-456A-A62E-F1FEA8514E90}" dt="2023-05-11T14:33:43.145" v="194" actId="113"/>
          <ac:spMkLst>
            <pc:docMk/>
            <pc:sldMk cId="1569643127" sldId="350"/>
            <ac:spMk id="2" creationId="{E8361246-45D9-02E0-70C5-95B360A4C140}"/>
          </ac:spMkLst>
        </pc:spChg>
        <pc:spChg chg="mod">
          <ac:chgData name="Margarita" userId="7201f8f5-65c1-4ec1-af74-aa9b60280b97" providerId="ADAL" clId="{2C37DB62-313B-456A-A62E-F1FEA8514E90}" dt="2023-05-11T14:34:22.070" v="195" actId="113"/>
          <ac:spMkLst>
            <pc:docMk/>
            <pc:sldMk cId="1569643127" sldId="350"/>
            <ac:spMk id="6" creationId="{57BAA2B5-26DD-ABEE-FA7F-6325EDE2DD47}"/>
          </ac:spMkLst>
        </pc:spChg>
      </pc:sldChg>
    </pc:docChg>
  </pc:docChgLst>
</pc:chgInfo>
</file>

<file path=ppt/comments/modernComment_123_3AE6545F.xml><?xml version="1.0" encoding="utf-8"?>
<p188:cmLst xmlns:a="http://schemas.openxmlformats.org/drawingml/2006/main" xmlns:r="http://schemas.openxmlformats.org/officeDocument/2006/relationships" xmlns:p188="http://schemas.microsoft.com/office/powerpoint/2018/8/main">
  <p188:cm id="{014803B8-1843-47F4-8B5C-4EF3755F92EF}" authorId="{D94AEFE0-4C5E-7362-819C-33049655C521}" created="2024-02-26T21:50:05.711">
    <ac:deMkLst xmlns:ac="http://schemas.microsoft.com/office/drawing/2013/main/command">
      <pc:docMk xmlns:pc="http://schemas.microsoft.com/office/powerpoint/2013/main/command"/>
      <pc:sldMk xmlns:pc="http://schemas.microsoft.com/office/powerpoint/2013/main/command" cId="988173407" sldId="291"/>
      <ac:picMk id="7" creationId="{EBE6B98D-8BFF-1DE1-85B1-74A3980C243F}"/>
    </ac:deMkLst>
    <p188:replyLst>
      <p188:reply id="{05D7D830-521E-443E-9DA6-435F7C52ED8D}" authorId="{C62357FD-6F4A-E8D7-4B62-9CDA7065D08C}" created="2024-02-26T23:15:04.004">
        <p188:txBody>
          <a:bodyPr/>
          <a:lstStyle/>
          <a:p>
            <a:r>
              <a:rPr lang="en-US"/>
              <a:t>Updated</a:t>
            </a:r>
          </a:p>
        </p188:txBody>
      </p188:reply>
    </p188:replyLst>
    <p188:txBody>
      <a:bodyPr/>
      <a:lstStyle/>
      <a:p>
        <a:r>
          <a:rPr lang="en-US"/>
          <a:t>The pink PS Form 3849 shown is outdated. Need to provide the most updated PS Form 3849.</a:t>
        </a:r>
      </a:p>
    </p188:txBody>
  </p188:cm>
</p188:cmLst>
</file>

<file path=ppt/comments/modernComment_126_FD95F575.xml><?xml version="1.0" encoding="utf-8"?>
<p188:cmLst xmlns:a="http://schemas.openxmlformats.org/drawingml/2006/main" xmlns:r="http://schemas.openxmlformats.org/officeDocument/2006/relationships" xmlns:p188="http://schemas.microsoft.com/office/powerpoint/2018/8/main">
  <p188:cm id="{0E33FABA-94C2-4DC2-958B-CC9104203304}" authorId="{D94AEFE0-4C5E-7362-819C-33049655C521}" created="2024-02-26T21:52:59.307">
    <pc:sldMkLst xmlns:pc="http://schemas.microsoft.com/office/powerpoint/2013/main/command">
      <pc:docMk/>
      <pc:sldMk cId="4254463349" sldId="294"/>
    </pc:sldMkLst>
    <p188:replyLst>
      <p188:reply id="{BB35059C-8076-44D9-9B7B-F7B1C09AA37D}" authorId="{C62357FD-6F4A-E8D7-4B62-9CDA7065D08C}" created="2024-02-26T23:20:50.589">
        <p188:txBody>
          <a:bodyPr/>
          <a:lstStyle/>
          <a:p>
            <a:r>
              <a:rPr lang="en-US"/>
              <a:t>Please look at next slide</a:t>
            </a:r>
          </a:p>
        </p188:txBody>
      </p188:reply>
    </p188:replyLst>
    <p188:txBody>
      <a:bodyPr/>
      <a:lstStyle/>
      <a:p>
        <a:r>
          <a:rPr lang="en-US"/>
          <a:t>I would provide an example of what this looks like completed. </a:t>
        </a:r>
      </a:p>
    </p188:txBody>
  </p188:cm>
</p188:cmLst>
</file>

<file path=ppt/comments/modernComment_158_42CA7DC.xml><?xml version="1.0" encoding="utf-8"?>
<p188:cmLst xmlns:a="http://schemas.openxmlformats.org/drawingml/2006/main" xmlns:r="http://schemas.openxmlformats.org/officeDocument/2006/relationships" xmlns:p188="http://schemas.microsoft.com/office/powerpoint/2018/8/main">
  <p188:cm id="{C40E6EEC-1A14-4555-AEE8-5512383B0662}" authorId="{D94AEFE0-4C5E-7362-819C-33049655C521}" created="2024-02-27T15:33:06.570">
    <ac:deMkLst xmlns:ac="http://schemas.microsoft.com/office/drawing/2013/main/command">
      <pc:docMk xmlns:pc="http://schemas.microsoft.com/office/powerpoint/2013/main/command"/>
      <pc:sldMk xmlns:pc="http://schemas.microsoft.com/office/powerpoint/2013/main/command" cId="70035420" sldId="344"/>
      <ac:picMk id="2" creationId="{00000000-0000-0000-0000-000000000000}"/>
    </ac:deMkLst>
    <p188:txBody>
      <a:bodyPr/>
      <a:lstStyle/>
      <a:p>
        <a:r>
          <a:rPr lang="en-US"/>
          <a:t>Ensure we mention that this example should look like the next slide with printed name, rank, and signature until we get the correct example. </a:t>
        </a:r>
      </a:p>
    </p188:txBody>
  </p188:cm>
</p188:cmLst>
</file>

<file path=ppt/comments/modernComment_167_6D6BCD42.xml><?xml version="1.0" encoding="utf-8"?>
<p188:cmLst xmlns:a="http://schemas.openxmlformats.org/drawingml/2006/main" xmlns:r="http://schemas.openxmlformats.org/officeDocument/2006/relationships" xmlns:p188="http://schemas.microsoft.com/office/powerpoint/2018/8/main">
  <p188:cm id="{932DDAF8-C489-41C7-9F98-80C9BECBDE97}" authorId="{D94AEFE0-4C5E-7362-819C-33049655C521}" created="2024-02-26T21:44:52.113">
    <pc:sldMkLst xmlns:pc="http://schemas.microsoft.com/office/powerpoint/2013/main/command">
      <pc:docMk/>
      <pc:sldMk cId="1835781442" sldId="359"/>
    </pc:sldMkLst>
    <p188:replyLst>
      <p188:reply id="{9DFA29EA-C595-4647-B98B-43B12D31D707}" authorId="{C62357FD-6F4A-E8D7-4B62-9CDA7065D08C}" created="2024-02-26T22:23:14.367">
        <p188:txBody>
          <a:bodyPr/>
          <a:lstStyle/>
          <a:p>
            <a:r>
              <a:rPr lang="en-US"/>
              <a:t>Is this better Sir?</a:t>
            </a:r>
          </a:p>
        </p188:txBody>
      </p188:reply>
      <p188:reply id="{903EB23E-8DFC-4BF0-8F0C-59081470A872}" authorId="{D94AEFE0-4C5E-7362-819C-33049655C521}" created="2024-02-26T22:37:12.883">
        <p188:txBody>
          <a:bodyPr/>
          <a:lstStyle/>
          <a:p>
            <a:r>
              <a:rPr lang="en-US"/>
              <a:t>yes</a:t>
            </a:r>
          </a:p>
        </p188:txBody>
      </p188:reply>
    </p188:replyLst>
    <p188:txBody>
      <a:bodyPr/>
      <a:lstStyle/>
      <a:p>
        <a:r>
          <a:rPr lang="en-US"/>
          <a:t>Do we have a clearer photo?</a:t>
        </a:r>
      </a:p>
    </p188:txBody>
  </p188:cm>
</p188:cmLst>
</file>

<file path=ppt/comments/modernComment_168_7E68C332.xml><?xml version="1.0" encoding="utf-8"?>
<p188:cmLst xmlns:a="http://schemas.openxmlformats.org/drawingml/2006/main" xmlns:r="http://schemas.openxmlformats.org/officeDocument/2006/relationships" xmlns:p188="http://schemas.microsoft.com/office/powerpoint/2018/8/main">
  <p188:cm id="{8AD00152-161A-4F3D-A8B4-D897F5D70010}" authorId="{D94AEFE0-4C5E-7362-819C-33049655C521}" created="2024-02-26T21:44:03.144">
    <pc:sldMkLst xmlns:pc="http://schemas.microsoft.com/office/powerpoint/2013/main/command">
      <pc:docMk/>
      <pc:sldMk cId="2120794930" sldId="360"/>
    </pc:sldMkLst>
    <p188:replyLst>
      <p188:reply id="{544EE93D-A0E3-4464-B8B7-961CD3FFA9BF}" authorId="{C62357FD-6F4A-E8D7-4B62-9CDA7065D08C}" created="2024-02-26T22:55:21.916">
        <p188:txBody>
          <a:bodyPr/>
          <a:lstStyle/>
          <a:p>
            <a:r>
              <a:rPr lang="en-US"/>
              <a:t>Is this one better Sir.</a:t>
            </a:r>
          </a:p>
        </p188:txBody>
      </p188:reply>
      <p188:reply id="{8995BA9E-CF03-459B-A657-29636EEEE1F2}" authorId="{D94AEFE0-4C5E-7362-819C-33049655C521}" created="2024-02-27T15:28:20.913">
        <p188:txBody>
          <a:bodyPr/>
          <a:lstStyle/>
          <a:p>
            <a:r>
              <a:rPr lang="en-US"/>
              <a:t>Need the entire form.</a:t>
            </a:r>
          </a:p>
        </p188:txBody>
      </p188:reply>
    </p188:replyLst>
    <p188:txBody>
      <a:bodyPr/>
      <a:lstStyle/>
      <a:p>
        <a:r>
          <a:rPr lang="en-US"/>
          <a:t>Do we have a clearer photo? </a:t>
        </a:r>
      </a:p>
    </p188:txBody>
  </p188:cm>
</p188:cmLst>
</file>

<file path=ppt/comments/modernComment_16B_F7B148A5.xml><?xml version="1.0" encoding="utf-8"?>
<p188:cmLst xmlns:a="http://schemas.openxmlformats.org/drawingml/2006/main" xmlns:r="http://schemas.openxmlformats.org/officeDocument/2006/relationships" xmlns:p188="http://schemas.microsoft.com/office/powerpoint/2018/8/main">
  <p188:cm id="{89493916-53EC-46A9-AFCF-9FBB82B85F3F}" authorId="{D94AEFE0-4C5E-7362-819C-33049655C521}" created="2024-02-26T21:45:33.411">
    <pc:sldMkLst xmlns:pc="http://schemas.microsoft.com/office/powerpoint/2013/main/command">
      <pc:docMk/>
      <pc:sldMk cId="4155590821" sldId="363"/>
    </pc:sldMkLst>
    <p188:replyLst>
      <p188:reply id="{3D13F597-0C65-4567-AD23-DFDEE30B78EF}" authorId="{C62357FD-6F4A-E8D7-4B62-9CDA7065D08C}" created="2024-02-26T22:59:21.695">
        <p188:txBody>
          <a:bodyPr/>
          <a:lstStyle/>
          <a:p>
            <a:r>
              <a:rPr lang="en-US"/>
              <a:t>The best I could do.</a:t>
            </a:r>
          </a:p>
        </p188:txBody>
      </p188:reply>
    </p188:replyLst>
    <p188:txBody>
      <a:bodyPr/>
      <a:lstStyle/>
      <a:p>
        <a:r>
          <a:rPr lang="en-US"/>
          <a:t>Do we have a clearer photo?</a:t>
        </a:r>
      </a:p>
    </p188:txBody>
  </p188:cm>
</p188:cmLst>
</file>

<file path=ppt/comments/modernComment_172_BCD76435.xml><?xml version="1.0" encoding="utf-8"?>
<p188:cmLst xmlns:a="http://schemas.openxmlformats.org/drawingml/2006/main" xmlns:r="http://schemas.openxmlformats.org/officeDocument/2006/relationships" xmlns:p188="http://schemas.microsoft.com/office/powerpoint/2018/8/main">
  <p188:cm id="{E5154906-C19E-468F-BF91-A1AD1CEA9004}" authorId="{D94AEFE0-4C5E-7362-819C-33049655C521}" created="2024-02-26T21:47:13.959">
    <pc:sldMkLst xmlns:pc="http://schemas.microsoft.com/office/powerpoint/2013/main/command">
      <pc:docMk/>
      <pc:sldMk cId="3168232501" sldId="370"/>
    </pc:sldMkLst>
    <p188:replyLst>
      <p188:reply id="{71BF264A-72C3-4ECB-8A9A-1EFB3F799DD5}" authorId="{C62357FD-6F4A-E8D7-4B62-9CDA7065D08C}" created="2024-02-26T23:03:51.173">
        <p188:txBody>
          <a:bodyPr/>
          <a:lstStyle/>
          <a:p>
            <a:r>
              <a:rPr lang="en-US"/>
              <a:t>fixed</a:t>
            </a:r>
          </a:p>
        </p188:txBody>
      </p188:reply>
    </p188:replyLst>
    <p188:txBody>
      <a:bodyPr/>
      <a:lstStyle/>
      <a:p>
        <a:r>
          <a:rPr lang="en-US"/>
          <a:t>Need to add printed name on top of red line. Add signature and rank under the red line.</a:t>
        </a:r>
      </a:p>
    </p188:txBody>
  </p188:cm>
</p188:cmLst>
</file>

<file path=ppt/comments/modernComment_18A_CC988FB4.xml><?xml version="1.0" encoding="utf-8"?>
<p188:cmLst xmlns:a="http://schemas.openxmlformats.org/drawingml/2006/main" xmlns:r="http://schemas.openxmlformats.org/officeDocument/2006/relationships" xmlns:p188="http://schemas.microsoft.com/office/powerpoint/2018/8/main">
  <p188:cm id="{9DEF41A5-C351-4298-9EDD-1546841B397F}" authorId="{D94AEFE0-4C5E-7362-819C-33049655C521}" created="2024-02-27T15:35:58.071">
    <pc:sldMkLst xmlns:pc="http://schemas.microsoft.com/office/powerpoint/2013/main/command">
      <pc:docMk/>
      <pc:sldMk cId="3432550324" sldId="394"/>
    </pc:sldMkLst>
    <p188:txBody>
      <a:bodyPr/>
      <a:lstStyle/>
      <a:p>
        <a:r>
          <a:rPr lang="en-US"/>
          <a:t>By March's class, please provide examples for all the rework annotations.</a:t>
        </a:r>
      </a:p>
    </p188:txBody>
  </p188:cm>
</p188:cmLst>
</file>

<file path=ppt/comments/modernComment_193_DEBE2FB3.xml><?xml version="1.0" encoding="utf-8"?>
<p188:cmLst xmlns:a="http://schemas.openxmlformats.org/drawingml/2006/main" xmlns:r="http://schemas.openxmlformats.org/officeDocument/2006/relationships" xmlns:p188="http://schemas.microsoft.com/office/powerpoint/2018/8/main">
  <p188:cm id="{F3F3B138-A362-4332-B44C-331756483913}" authorId="{D94AEFE0-4C5E-7362-819C-33049655C521}" created="2024-02-27T15:38:43.978">
    <pc:sldMkLst xmlns:pc="http://schemas.microsoft.com/office/powerpoint/2013/main/command">
      <pc:docMk/>
      <pc:sldMk cId="3737006003" sldId="403"/>
    </pc:sldMkLst>
    <p188:txBody>
      <a:bodyPr/>
      <a:lstStyle/>
      <a:p>
        <a:r>
          <a:rPr lang="en-US"/>
          <a:t>I would provide some examples of what this mail looks like. </a:t>
        </a:r>
      </a:p>
    </p188:txBody>
  </p188:cm>
</p188:cmLst>
</file>

<file path=ppt/comments/modernComment_195_1BA0D223.xml><?xml version="1.0" encoding="utf-8"?>
<p188:cmLst xmlns:a="http://schemas.openxmlformats.org/drawingml/2006/main" xmlns:r="http://schemas.openxmlformats.org/officeDocument/2006/relationships" xmlns:p188="http://schemas.microsoft.com/office/powerpoint/2018/8/main">
  <p188:cm id="{5AF10CA7-5284-46EA-B8D1-C352AFA58B5F}" authorId="{D94AEFE0-4C5E-7362-819C-33049655C521}" created="2024-02-27T15:39:13.244">
    <pc:sldMkLst xmlns:pc="http://schemas.microsoft.com/office/powerpoint/2013/main/command">
      <pc:docMk/>
      <pc:sldMk cId="463524387" sldId="405"/>
    </pc:sldMkLst>
    <p188:txBody>
      <a:bodyPr/>
      <a:lstStyle/>
      <a:p>
        <a:r>
          <a:rPr lang="en-US"/>
          <a:t>Provide a few photos.</a:t>
        </a:r>
      </a:p>
    </p188:txBody>
  </p188:cm>
</p188:cmLst>
</file>

<file path=ppt/comments/modernComment_19B_64606CB.xml><?xml version="1.0" encoding="utf-8"?>
<p188:cmLst xmlns:a="http://schemas.openxmlformats.org/drawingml/2006/main" xmlns:r="http://schemas.openxmlformats.org/officeDocument/2006/relationships" xmlns:p188="http://schemas.microsoft.com/office/powerpoint/2018/8/main">
  <p188:cm id="{D60E2C52-DBA3-4263-A4E6-D51FEE2F3245}" authorId="{D94AEFE0-4C5E-7362-819C-33049655C521}" created="2024-02-27T15:37:45.837">
    <pc:sldMkLst xmlns:pc="http://schemas.microsoft.com/office/powerpoint/2013/main/command">
      <pc:docMk/>
      <pc:sldMk cId="105252555" sldId="411"/>
    </pc:sldMkLst>
    <p188:txBody>
      <a:bodyPr/>
      <a:lstStyle/>
      <a:p>
        <a:r>
          <a:rPr lang="en-US"/>
          <a:t>I would also provide an example of one with a Unit Diary #, date, and Postal Officer Signature..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7C782DA3-8449-48BE-9A9C-8C7D71781F65}" type="datetimeFigureOut">
              <a:rPr lang="en-US" smtClean="0"/>
              <a:t>4/8/2024</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2F6FB716-0D06-4CE2-B6C1-587B217FD764}" type="slidenum">
              <a:rPr lang="en-US" smtClean="0"/>
              <a:t>‹#›</a:t>
            </a:fld>
            <a:endParaRPr lang="en-US"/>
          </a:p>
        </p:txBody>
      </p:sp>
    </p:spTree>
    <p:extLst>
      <p:ext uri="{BB962C8B-B14F-4D97-AF65-F5344CB8AC3E}">
        <p14:creationId xmlns:p14="http://schemas.microsoft.com/office/powerpoint/2010/main" val="32591219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7BC05248-19DC-4DDE-9531-222DAA3454CA}" type="datetimeFigureOut">
              <a:rPr lang="en-US" smtClean="0"/>
              <a:t>4/8/2024</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a:effectLst>
            <a:outerShdw blurRad="50800" dist="38100" dir="2700000" algn="tl" rotWithShape="0">
              <a:prstClr val="black">
                <a:alpha val="40000"/>
              </a:prstClr>
            </a:outerShdw>
          </a:effectLst>
        </p:spPr>
        <p:txBody>
          <a:bodyPr vert="horz" lIns="93324" tIns="46662" rIns="93324" bIns="46662" rtlCol="0" anchor="ctr"/>
          <a:lstStyle/>
          <a:p>
            <a:endParaRPr lang="en-US"/>
          </a:p>
        </p:txBody>
      </p:sp>
    </p:spTree>
    <p:extLst>
      <p:ext uri="{BB962C8B-B14F-4D97-AF65-F5344CB8AC3E}">
        <p14:creationId xmlns:p14="http://schemas.microsoft.com/office/powerpoint/2010/main" val="236186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2310" y="4480004"/>
            <a:ext cx="5618480" cy="3665458"/>
          </a:xfrm>
          <a:prstGeom prst="rect">
            <a:avLst/>
          </a:prstGeom>
        </p:spPr>
        <p:txBody>
          <a:bodyPr lIns="93324" tIns="46662" rIns="93324" bIns="46662"/>
          <a:lstStyle/>
          <a:p>
            <a:endParaRPr lang="en-US"/>
          </a:p>
        </p:txBody>
      </p:sp>
    </p:spTree>
    <p:extLst>
      <p:ext uri="{BB962C8B-B14F-4D97-AF65-F5344CB8AC3E}">
        <p14:creationId xmlns:p14="http://schemas.microsoft.com/office/powerpoint/2010/main" val="1812306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You stopped </a:t>
            </a:r>
            <a:r>
              <a:rPr lang="en-US" sz="1800" err="1">
                <a:solidFill>
                  <a:srgbClr val="000000"/>
                </a:solidFill>
                <a:latin typeface="Segoe UI" panose="020B0502040204020203" pitchFamily="34" charset="0"/>
              </a:rPr>
              <a:t>hereeeeeee</a:t>
            </a:r>
            <a:endParaRPr lang="en-US"/>
          </a:p>
        </p:txBody>
      </p:sp>
    </p:spTree>
    <p:extLst>
      <p:ext uri="{BB962C8B-B14F-4D97-AF65-F5344CB8AC3E}">
        <p14:creationId xmlns:p14="http://schemas.microsoft.com/office/powerpoint/2010/main" val="665376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endParaRPr lang="en-US" dirty="0"/>
          </a:p>
        </p:txBody>
      </p:sp>
    </p:spTree>
    <p:extLst>
      <p:ext uri="{BB962C8B-B14F-4D97-AF65-F5344CB8AC3E}">
        <p14:creationId xmlns:p14="http://schemas.microsoft.com/office/powerpoint/2010/main" val="3174108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You stopped </a:t>
            </a:r>
            <a:r>
              <a:rPr lang="en-US" sz="1800" err="1">
                <a:solidFill>
                  <a:srgbClr val="000000"/>
                </a:solidFill>
                <a:latin typeface="Segoe UI" panose="020B0502040204020203" pitchFamily="34" charset="0"/>
              </a:rPr>
              <a:t>hereeeeeee</a:t>
            </a:r>
            <a:endParaRPr lang="en-US"/>
          </a:p>
        </p:txBody>
      </p:sp>
    </p:spTree>
    <p:extLst>
      <p:ext uri="{BB962C8B-B14F-4D97-AF65-F5344CB8AC3E}">
        <p14:creationId xmlns:p14="http://schemas.microsoft.com/office/powerpoint/2010/main" val="28130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You stopped </a:t>
            </a:r>
            <a:r>
              <a:rPr lang="en-US" sz="1800" err="1">
                <a:solidFill>
                  <a:srgbClr val="000000"/>
                </a:solidFill>
                <a:latin typeface="Segoe UI" panose="020B0502040204020203" pitchFamily="34" charset="0"/>
              </a:rPr>
              <a:t>hereeeeeee</a:t>
            </a:r>
            <a:endParaRPr lang="en-US"/>
          </a:p>
        </p:txBody>
      </p:sp>
    </p:spTree>
    <p:extLst>
      <p:ext uri="{BB962C8B-B14F-4D97-AF65-F5344CB8AC3E}">
        <p14:creationId xmlns:p14="http://schemas.microsoft.com/office/powerpoint/2010/main" val="621377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You stopped </a:t>
            </a:r>
            <a:r>
              <a:rPr lang="en-US" sz="1800" err="1">
                <a:solidFill>
                  <a:srgbClr val="000000"/>
                </a:solidFill>
                <a:latin typeface="Segoe UI" panose="020B0502040204020203" pitchFamily="34" charset="0"/>
              </a:rPr>
              <a:t>hereeeeeee</a:t>
            </a:r>
            <a:endParaRPr lang="en-US"/>
          </a:p>
        </p:txBody>
      </p:sp>
    </p:spTree>
    <p:extLst>
      <p:ext uri="{BB962C8B-B14F-4D97-AF65-F5344CB8AC3E}">
        <p14:creationId xmlns:p14="http://schemas.microsoft.com/office/powerpoint/2010/main" val="1099806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Instructor: Provide proper completion instructions</a:t>
            </a:r>
          </a:p>
        </p:txBody>
      </p:sp>
    </p:spTree>
    <p:extLst>
      <p:ext uri="{BB962C8B-B14F-4D97-AF65-F5344CB8AC3E}">
        <p14:creationId xmlns:p14="http://schemas.microsoft.com/office/powerpoint/2010/main" val="3610176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Now that the proper personnel are designated, acquired proper transportation, and built a secure mail room.  It’s now time to process the mail! </a:t>
            </a:r>
            <a:endParaRPr lang="en-US"/>
          </a:p>
        </p:txBody>
      </p:sp>
    </p:spTree>
    <p:extLst>
      <p:ext uri="{BB962C8B-B14F-4D97-AF65-F5344CB8AC3E}">
        <p14:creationId xmlns:p14="http://schemas.microsoft.com/office/powerpoint/2010/main" val="11339709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Practical Application:</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What are the six required Mail Orderly logbook annotations?</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Prior to mail delivery and filling out the logbook, what needs to be verified by the Unit Mail Clerk?</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If a Mail Orderly fails to receipt the mail, what does the Mail Clerk do?</a:t>
            </a:r>
          </a:p>
          <a:p>
            <a:endParaRPr lang="en-US"/>
          </a:p>
        </p:txBody>
      </p:sp>
    </p:spTree>
    <p:extLst>
      <p:ext uri="{BB962C8B-B14F-4D97-AF65-F5344CB8AC3E}">
        <p14:creationId xmlns:p14="http://schemas.microsoft.com/office/powerpoint/2010/main" val="1899233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2310" y="4421823"/>
            <a:ext cx="5618480" cy="4189095"/>
          </a:xfrm>
          <a:prstGeom prst="rect">
            <a:avLst/>
          </a:prstGeom>
        </p:spPr>
        <p:txBody>
          <a:bodyPr lIns="93324" tIns="46662" rIns="93324" bIns="46662"/>
          <a:lstStyle/>
          <a:p>
            <a:r>
              <a:rPr lang="en-US"/>
              <a:t>Instructor: Perform a “How-To” on completion of the 3883</a:t>
            </a:r>
          </a:p>
        </p:txBody>
      </p:sp>
      <p:sp>
        <p:nvSpPr>
          <p:cNvPr id="4" name="Slide Number Placeholder 3"/>
          <p:cNvSpPr>
            <a:spLocks noGrp="1"/>
          </p:cNvSpPr>
          <p:nvPr>
            <p:ph type="sldNum" sz="quarter" idx="10"/>
          </p:nvPr>
        </p:nvSpPr>
        <p:spPr>
          <a:xfrm>
            <a:off x="3978132" y="8842029"/>
            <a:ext cx="3043343" cy="465455"/>
          </a:xfrm>
          <a:prstGeom prst="rect">
            <a:avLst/>
          </a:prstGeom>
        </p:spPr>
        <p:txBody>
          <a:bodyPr lIns="93324" tIns="46662" rIns="93324" bIns="46662"/>
          <a:lstStyle/>
          <a:p>
            <a:fld id="{2660EDF2-613D-469B-9CC6-F31AAD34131A}" type="slidenum">
              <a:rPr lang="en-US" smtClean="0"/>
              <a:t>60</a:t>
            </a:fld>
            <a:endParaRPr lang="en-US"/>
          </a:p>
        </p:txBody>
      </p:sp>
    </p:spTree>
    <p:extLst>
      <p:ext uri="{BB962C8B-B14F-4D97-AF65-F5344CB8AC3E}">
        <p14:creationId xmlns:p14="http://schemas.microsoft.com/office/powerpoint/2010/main" val="771239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 Instructor: Provide detail/circumstance on why/how a FWD would occur. </a:t>
            </a:r>
          </a:p>
        </p:txBody>
      </p:sp>
    </p:spTree>
    <p:extLst>
      <p:ext uri="{BB962C8B-B14F-4D97-AF65-F5344CB8AC3E}">
        <p14:creationId xmlns:p14="http://schemas.microsoft.com/office/powerpoint/2010/main" val="3334556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With the information provided complete the following DD 285.</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Scenario:</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The Commanding Officer has designated you as the Unit Mail Officer for H&amp;S BN. You have been delegated the mail personnel appointment responsibilities.</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You have just received a new Marine and are designating him as a Unit Mail Clerk. </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His name is LCpl Marine, Joe, M.- EDIPI 1234567890.</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The date is 1/2/2024 and he will be clerk #1.</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It is your responsibility to complete the DD 285 for the Mail Clerk.</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How many copies will you make?</a:t>
            </a:r>
          </a:p>
          <a:p>
            <a:endParaRPr lang="en-US"/>
          </a:p>
        </p:txBody>
      </p:sp>
    </p:spTree>
    <p:extLst>
      <p:ext uri="{BB962C8B-B14F-4D97-AF65-F5344CB8AC3E}">
        <p14:creationId xmlns:p14="http://schemas.microsoft.com/office/powerpoint/2010/main" val="315184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Instructor: Provide detail/circumstance on why/how a NR would occur. </a:t>
            </a:r>
          </a:p>
        </p:txBody>
      </p:sp>
    </p:spTree>
    <p:extLst>
      <p:ext uri="{BB962C8B-B14F-4D97-AF65-F5344CB8AC3E}">
        <p14:creationId xmlns:p14="http://schemas.microsoft.com/office/powerpoint/2010/main" val="2566413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 Instructor: Provide detail/circumstance on why/how a MS would occur. </a:t>
            </a:r>
          </a:p>
        </p:txBody>
      </p:sp>
    </p:spTree>
    <p:extLst>
      <p:ext uri="{BB962C8B-B14F-4D97-AF65-F5344CB8AC3E}">
        <p14:creationId xmlns:p14="http://schemas.microsoft.com/office/powerpoint/2010/main" val="969247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endParaRPr lang="en-US" dirty="0"/>
          </a:p>
        </p:txBody>
      </p:sp>
    </p:spTree>
    <p:extLst>
      <p:ext uri="{BB962C8B-B14F-4D97-AF65-F5344CB8AC3E}">
        <p14:creationId xmlns:p14="http://schemas.microsoft.com/office/powerpoint/2010/main" val="2503312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Practical Application:</a:t>
            </a:r>
          </a:p>
          <a:p>
            <a:endParaRPr lang="en-US"/>
          </a:p>
          <a:p>
            <a:r>
              <a:rPr lang="en-US"/>
              <a:t>Explain the different types/characteristics of suspicious mail and the emergency protocols. </a:t>
            </a:r>
          </a:p>
        </p:txBody>
      </p:sp>
    </p:spTree>
    <p:extLst>
      <p:ext uri="{BB962C8B-B14F-4D97-AF65-F5344CB8AC3E}">
        <p14:creationId xmlns:p14="http://schemas.microsoft.com/office/powerpoint/2010/main" val="4264076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xfrm>
            <a:off x="3978132" y="8842029"/>
            <a:ext cx="3043343" cy="4654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lstStyle>
            <a:lvl1pPr eaLnBrk="0" hangingPunct="0">
              <a:defRPr>
                <a:solidFill>
                  <a:schemeClr val="tx1"/>
                </a:solidFill>
                <a:latin typeface="Arial" charset="0"/>
              </a:defRPr>
            </a:lvl1pPr>
            <a:lvl2pPr marL="766064" indent="-294640" eaLnBrk="0" hangingPunct="0">
              <a:defRPr>
                <a:solidFill>
                  <a:schemeClr val="tx1"/>
                </a:solidFill>
                <a:latin typeface="Arial" charset="0"/>
              </a:defRPr>
            </a:lvl2pPr>
            <a:lvl3pPr marL="1178561" indent="-235713" eaLnBrk="0" hangingPunct="0">
              <a:defRPr>
                <a:solidFill>
                  <a:schemeClr val="tx1"/>
                </a:solidFill>
                <a:latin typeface="Arial" charset="0"/>
              </a:defRPr>
            </a:lvl3pPr>
            <a:lvl4pPr marL="1649986" indent="-235713" eaLnBrk="0" hangingPunct="0">
              <a:defRPr>
                <a:solidFill>
                  <a:schemeClr val="tx1"/>
                </a:solidFill>
                <a:latin typeface="Arial" charset="0"/>
              </a:defRPr>
            </a:lvl4pPr>
            <a:lvl5pPr marL="2121410" indent="-235713" eaLnBrk="0" hangingPunct="0">
              <a:defRPr>
                <a:solidFill>
                  <a:schemeClr val="tx1"/>
                </a:solidFill>
                <a:latin typeface="Arial" charset="0"/>
              </a:defRPr>
            </a:lvl5pPr>
            <a:lvl6pPr marL="2592834" indent="-235713" eaLnBrk="0" fontAlgn="base" hangingPunct="0">
              <a:spcBef>
                <a:spcPct val="0"/>
              </a:spcBef>
              <a:spcAft>
                <a:spcPct val="0"/>
              </a:spcAft>
              <a:defRPr>
                <a:solidFill>
                  <a:schemeClr val="tx1"/>
                </a:solidFill>
                <a:latin typeface="Arial" charset="0"/>
              </a:defRPr>
            </a:lvl6pPr>
            <a:lvl7pPr marL="3064260" indent="-235713" eaLnBrk="0" fontAlgn="base" hangingPunct="0">
              <a:spcBef>
                <a:spcPct val="0"/>
              </a:spcBef>
              <a:spcAft>
                <a:spcPct val="0"/>
              </a:spcAft>
              <a:defRPr>
                <a:solidFill>
                  <a:schemeClr val="tx1"/>
                </a:solidFill>
                <a:latin typeface="Arial" charset="0"/>
              </a:defRPr>
            </a:lvl7pPr>
            <a:lvl8pPr marL="3535684" indent="-235713" eaLnBrk="0" fontAlgn="base" hangingPunct="0">
              <a:spcBef>
                <a:spcPct val="0"/>
              </a:spcBef>
              <a:spcAft>
                <a:spcPct val="0"/>
              </a:spcAft>
              <a:defRPr>
                <a:solidFill>
                  <a:schemeClr val="tx1"/>
                </a:solidFill>
                <a:latin typeface="Arial" charset="0"/>
              </a:defRPr>
            </a:lvl8pPr>
            <a:lvl9pPr marL="4007108" indent="-235713" eaLnBrk="0" fontAlgn="base" hangingPunct="0">
              <a:spcBef>
                <a:spcPct val="0"/>
              </a:spcBef>
              <a:spcAft>
                <a:spcPct val="0"/>
              </a:spcAft>
              <a:defRPr>
                <a:solidFill>
                  <a:schemeClr val="tx1"/>
                </a:solidFill>
                <a:latin typeface="Arial" charset="0"/>
              </a:defRPr>
            </a:lvl9pPr>
          </a:lstStyle>
          <a:p>
            <a:pPr eaLnBrk="1" hangingPunct="1"/>
            <a:fld id="{D929B9B3-F604-4227-960E-CED9FDDF5236}" type="slidenum">
              <a:rPr lang="en-US" smtClean="0"/>
              <a:pPr eaLnBrk="1" hangingPunct="1"/>
              <a:t>99</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48553" y="4458671"/>
            <a:ext cx="5217036" cy="422400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324" tIns="46662" rIns="93324" bIns="46662"/>
          <a:lstStyle/>
          <a:p>
            <a:pPr eaLnBrk="1" hangingPunct="1"/>
            <a:r>
              <a:rPr lang="en-US"/>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Tree>
    <p:extLst>
      <p:ext uri="{BB962C8B-B14F-4D97-AF65-F5344CB8AC3E}">
        <p14:creationId xmlns:p14="http://schemas.microsoft.com/office/powerpoint/2010/main" val="203287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With the information provided complete the following DD 285.</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Scenario:</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The Commanding Officer has designated you as the Unit Mail Officer for H&amp;S BN. You have been delegated the mail personnel appointment responsibilities.</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You have just received a new Marine and are designating him as a Unit Mail Clerk. </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His name is LCpl Marine, Joe, M.- EDIPI 1234567890.</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The date is 1/2/2024 and he will be clerk #1.</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It is your responsibility to complete the DD 285 for the Mail Clerk.</a:t>
            </a:r>
          </a:p>
          <a:p>
            <a:endParaRPr lang="en-US" sz="1800">
              <a:solidFill>
                <a:srgbClr val="000000"/>
              </a:solidFill>
              <a:latin typeface="Segoe UI" panose="020B0502040204020203" pitchFamily="34" charset="0"/>
            </a:endParaRPr>
          </a:p>
          <a:p>
            <a:r>
              <a:rPr lang="en-US" sz="1800">
                <a:solidFill>
                  <a:srgbClr val="000000"/>
                </a:solidFill>
                <a:latin typeface="Segoe UI" panose="020B0502040204020203" pitchFamily="34" charset="0"/>
              </a:rPr>
              <a:t>How many copies will you make?</a:t>
            </a:r>
          </a:p>
          <a:p>
            <a:endParaRPr lang="en-US"/>
          </a:p>
        </p:txBody>
      </p:sp>
    </p:spTree>
    <p:extLst>
      <p:ext uri="{BB962C8B-B14F-4D97-AF65-F5344CB8AC3E}">
        <p14:creationId xmlns:p14="http://schemas.microsoft.com/office/powerpoint/2010/main" val="3668357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endParaRPr lang="en-US"/>
          </a:p>
        </p:txBody>
      </p:sp>
    </p:spTree>
    <p:extLst>
      <p:ext uri="{BB962C8B-B14F-4D97-AF65-F5344CB8AC3E}">
        <p14:creationId xmlns:p14="http://schemas.microsoft.com/office/powerpoint/2010/main" val="3380344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a:t>Now that the designation has been completed, lets focus on the directives that will aid in the daily operation</a:t>
            </a:r>
          </a:p>
        </p:txBody>
      </p:sp>
    </p:spTree>
    <p:extLst>
      <p:ext uri="{BB962C8B-B14F-4D97-AF65-F5344CB8AC3E}">
        <p14:creationId xmlns:p14="http://schemas.microsoft.com/office/powerpoint/2010/main" val="3315872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Now that the designation has been completed, lets focus on the directives that will aid in the daily operation</a:t>
            </a:r>
            <a:endParaRPr lang="en-US"/>
          </a:p>
        </p:txBody>
      </p:sp>
    </p:spTree>
    <p:extLst>
      <p:ext uri="{BB962C8B-B14F-4D97-AF65-F5344CB8AC3E}">
        <p14:creationId xmlns:p14="http://schemas.microsoft.com/office/powerpoint/2010/main" val="3786421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Now that the designation has been completed, lets focus on the directives that will aid in the daily operation</a:t>
            </a:r>
            <a:endParaRPr lang="en-US"/>
          </a:p>
        </p:txBody>
      </p:sp>
    </p:spTree>
    <p:extLst>
      <p:ext uri="{BB962C8B-B14F-4D97-AF65-F5344CB8AC3E}">
        <p14:creationId xmlns:p14="http://schemas.microsoft.com/office/powerpoint/2010/main" val="1823814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Now that the designation has been completed, lets focus on the directives that will aid in the daily operation</a:t>
            </a:r>
            <a:endParaRPr lang="en-US"/>
          </a:p>
        </p:txBody>
      </p:sp>
    </p:spTree>
    <p:extLst>
      <p:ext uri="{BB962C8B-B14F-4D97-AF65-F5344CB8AC3E}">
        <p14:creationId xmlns:p14="http://schemas.microsoft.com/office/powerpoint/2010/main" val="3257603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79925"/>
            <a:ext cx="5619750" cy="3665538"/>
          </a:xfrm>
          <a:prstGeom prst="rect">
            <a:avLst/>
          </a:prstGeom>
        </p:spPr>
        <p:txBody>
          <a:bodyPr/>
          <a:lstStyle/>
          <a:p>
            <a:r>
              <a:rPr lang="en-US" sz="1800">
                <a:solidFill>
                  <a:srgbClr val="000000"/>
                </a:solidFill>
                <a:latin typeface="Segoe UI" panose="020B0502040204020203" pitchFamily="34" charset="0"/>
              </a:rPr>
              <a:t>You stopped </a:t>
            </a:r>
            <a:r>
              <a:rPr lang="en-US" sz="1800" err="1">
                <a:solidFill>
                  <a:srgbClr val="000000"/>
                </a:solidFill>
                <a:latin typeface="Segoe UI" panose="020B0502040204020203" pitchFamily="34" charset="0"/>
              </a:rPr>
              <a:t>hereeeeeee</a:t>
            </a:r>
            <a:endParaRPr lang="en-US"/>
          </a:p>
        </p:txBody>
      </p:sp>
    </p:spTree>
    <p:extLst>
      <p:ext uri="{BB962C8B-B14F-4D97-AF65-F5344CB8AC3E}">
        <p14:creationId xmlns:p14="http://schemas.microsoft.com/office/powerpoint/2010/main" val="1458514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p:txBody>
          <a:bodyPr/>
          <a:lstStyle/>
          <a:p>
            <a:fld id="{5C752070-F4D9-462D-BC75-97C166A2A73C}" type="datetimeFigureOut">
              <a:rPr lang="en-US" smtClean="0"/>
              <a:t>4/8/2024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FE617D88-634A-414D-A51C-25BEDF599D91}"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752070-F4D9-462D-BC75-97C166A2A73C}"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C752070-F4D9-462D-BC75-97C166A2A73C}"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A2A98-A2B7-A414-F718-CEC8697B0A8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6FAD9D5-0422-EEA4-B3CA-A6C68447A56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F9E71B-69BC-E36C-D102-B62DEAFB30D1}"/>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176441B2-473D-D42F-3820-E2D27E6E68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95ECD3-C854-483B-31FE-9D1473D776F0}"/>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3603316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045D7-F828-0EF4-28A6-C83106763E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EF526F-556F-B4CB-B5B5-D5695F29EA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1C198E-6F36-22D8-A430-CEFB50285865}"/>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A5FB2948-BC80-DA57-6604-C263C071DE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466D50-5A4C-1A4F-E93E-90C2134A3A62}"/>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4184600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EFDD2-729A-0EBF-B84E-A725EE7D32E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E6ABD9-0BBC-CE40-BFAE-0258C803403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9A4A27-4FCE-0B23-C219-5345C576D08F}"/>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CECA28B2-0DAC-BB39-85DD-BAED70CAFD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F72972-BB6F-F300-9EDE-BC4D79BBE4D3}"/>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4038762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1F3FB-5FF2-7AD3-3BE4-5BF432222F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075FCD-BE63-00EF-2033-E4E5E76624A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7300AE-F9A2-0BA3-4215-8016C3004BA1}"/>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DF2BAE-7972-9217-4BE3-A5DA4BE6A58C}"/>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6" name="Footer Placeholder 5">
            <a:extLst>
              <a:ext uri="{FF2B5EF4-FFF2-40B4-BE49-F238E27FC236}">
                <a16:creationId xmlns:a16="http://schemas.microsoft.com/office/drawing/2014/main" id="{60ED4B2B-2CC6-A0DE-EC94-5E48B73EC2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76BCC9-83EB-BC9D-9C01-D6A2BA386D77}"/>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1917927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40F6F-3BA9-7861-2DBB-1D7A6749FFD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6E5590-0C9C-9DB4-AC5E-6ADF5608B40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5CE9008-7125-F6AB-EDB5-574EC8877A17}"/>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2E1244-002A-E7E8-B8ED-F66ECBFA411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08DD0E-A08C-6A0E-694B-A0442B7F711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E13A2C-0C31-63D0-DAC3-9370EADD4B04}"/>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8" name="Footer Placeholder 7">
            <a:extLst>
              <a:ext uri="{FF2B5EF4-FFF2-40B4-BE49-F238E27FC236}">
                <a16:creationId xmlns:a16="http://schemas.microsoft.com/office/drawing/2014/main" id="{3AA68DF7-3E36-449A-4E74-655BA0279C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A3EA105-618F-C652-6E21-F7C895E661B2}"/>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750769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CA3E4-4C0E-A97E-3296-D18A69D2E4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777742-13CA-C0CB-955F-1F0DFB3D726A}"/>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4" name="Footer Placeholder 3">
            <a:extLst>
              <a:ext uri="{FF2B5EF4-FFF2-40B4-BE49-F238E27FC236}">
                <a16:creationId xmlns:a16="http://schemas.microsoft.com/office/drawing/2014/main" id="{6ED39865-A57C-974E-E573-4EDFA3AD42F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7944CF-C7AC-63EE-2061-151E23A18020}"/>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2391081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EB5E31-57AE-C82D-E936-119D1B38CFE0}"/>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3" name="Footer Placeholder 2">
            <a:extLst>
              <a:ext uri="{FF2B5EF4-FFF2-40B4-BE49-F238E27FC236}">
                <a16:creationId xmlns:a16="http://schemas.microsoft.com/office/drawing/2014/main" id="{F477B5FD-500C-B812-11F5-3828C82AEF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2F7AC-1617-2CE3-4739-3AFEECAD4028}"/>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22226955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1BC8B-0305-AE90-C946-2E1E8B1F7DF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60F377-CB23-5737-CA31-F8CEEB3E814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92F8CC-31C2-E9D6-25ED-66D46639F80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111E03-5329-B9B9-BA3D-749BE868285D}"/>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6" name="Footer Placeholder 5">
            <a:extLst>
              <a:ext uri="{FF2B5EF4-FFF2-40B4-BE49-F238E27FC236}">
                <a16:creationId xmlns:a16="http://schemas.microsoft.com/office/drawing/2014/main" id="{A310D434-0254-4E03-1041-B3DA5CFD39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6195B9-817C-84E9-B8AA-C7DA0CCEE1EC}"/>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3951358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FC2B0-FB42-46BA-8B96-D42816DBC24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80D353-74D8-15FA-26B2-DB951EE8DF0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860198-E464-2A86-CB52-BEDE460AA98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369465-E2E1-676B-CB5D-70C350138F85}"/>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6" name="Footer Placeholder 5">
            <a:extLst>
              <a:ext uri="{FF2B5EF4-FFF2-40B4-BE49-F238E27FC236}">
                <a16:creationId xmlns:a16="http://schemas.microsoft.com/office/drawing/2014/main" id="{2A723323-8ACC-154D-8CC6-1725BBB567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57352-C318-2745-0592-020E494DECA5}"/>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3652448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92BB-A56D-D76F-5B88-835FBD882A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CDD390B-534A-0E94-9206-410F1CF9D3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F84906-E114-D3B3-B32F-F7F750331F69}"/>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053A6E8C-71F4-F815-B99C-F44C60EC16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1C6DB8-5FA0-0928-337C-2CB5BA0E125E}"/>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1579146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669399-86FC-1E02-3E22-C185CC5E45B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8AEC924-8782-1E21-AEC4-5B52FBEE369F}"/>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8F62CF-87CA-EBD4-B1C1-699AC77EC74A}"/>
              </a:ext>
            </a:extLst>
          </p:cNvPr>
          <p:cNvSpPr>
            <a:spLocks noGrp="1"/>
          </p:cNvSpPr>
          <p:nvPr>
            <p:ph type="dt" sz="half" idx="10"/>
          </p:nvPr>
        </p:nvSpPr>
        <p:spPr/>
        <p:txBody>
          <a:body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A502AE0A-A033-6C86-F731-7F0A1CC373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4817E-E957-5DDA-644F-B4516AA9616F}"/>
              </a:ext>
            </a:extLst>
          </p:cNvPr>
          <p:cNvSpPr>
            <a:spLocks noGrp="1"/>
          </p:cNvSpPr>
          <p:nvPr>
            <p:ph type="sldNum" sz="quarter" idx="12"/>
          </p:nvPr>
        </p:nvSpPr>
        <p:spPr/>
        <p:txBody>
          <a:bodyPr/>
          <a:lstStyle/>
          <a:p>
            <a:fld id="{DDE59C15-DF39-4163-9C8D-8E80362EE0BC}" type="slidenum">
              <a:rPr lang="en-US" smtClean="0"/>
              <a:t>‹#›</a:t>
            </a:fld>
            <a:endParaRPr lang="en-US"/>
          </a:p>
        </p:txBody>
      </p:sp>
    </p:spTree>
    <p:extLst>
      <p:ext uri="{BB962C8B-B14F-4D97-AF65-F5344CB8AC3E}">
        <p14:creationId xmlns:p14="http://schemas.microsoft.com/office/powerpoint/2010/main" val="1781674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04EF6-957F-1C41-F6C1-F4B55741CC4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311B5D-6A43-E21F-DD9A-7741E1E9BBF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367655-2932-FE12-5FD2-13DFE88E3C5F}"/>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E246446B-619C-5469-22F6-58140C0CA9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1CD44D-D3AC-709E-ED11-501F932BEEAB}"/>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27383414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F85D4-83F8-0C8B-C67F-19C7599120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D0C775-1E5B-02AD-A936-8FB2668A29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96E842-1120-34A2-033C-B18DD703563A}"/>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143F2FF9-87F5-F3A5-D870-35D1FC811C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1B27E2-431C-C93D-DB71-9A5ADAE936F6}"/>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2677703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712F5-C08A-CFFB-80AC-A17707D03FD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C6F91B-CE95-AB6D-C1CD-9837E366FDE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05B504-BE20-D8AE-DF18-896A588E62E9}"/>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33F7AD24-481E-A946-1D10-2A6FB555AB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B5E754-4362-A2BC-141C-63D008ED91F4}"/>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12988398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E033-FA57-C5E4-6188-2001ECBFAB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80B49D-DDEB-3BEC-17B7-2E8E2DABF4E4}"/>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283738-F5C2-C0E7-AB49-1FD8F4CAE1B0}"/>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360987-491A-2D69-2BF4-0318FAD5757D}"/>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6" name="Footer Placeholder 5">
            <a:extLst>
              <a:ext uri="{FF2B5EF4-FFF2-40B4-BE49-F238E27FC236}">
                <a16:creationId xmlns:a16="http://schemas.microsoft.com/office/drawing/2014/main" id="{3339919E-8246-061D-81A6-FC21F831D1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0ED530-3B41-D394-F07C-331BF80FD423}"/>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1329321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BF49C-0DB3-154C-4C88-128AE1EA331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764A9B0-5485-0EB4-0B98-48B31216CC2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162B97-9ACB-D4EC-2DF1-7755C333CE58}"/>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BEABF7-8238-E891-3688-77972B1A441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418850-81E2-A6D8-89B2-5062A908452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950249-13FF-1B7C-5480-5B2F8DE303CB}"/>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8" name="Footer Placeholder 7">
            <a:extLst>
              <a:ext uri="{FF2B5EF4-FFF2-40B4-BE49-F238E27FC236}">
                <a16:creationId xmlns:a16="http://schemas.microsoft.com/office/drawing/2014/main" id="{F4FA7863-7D8E-65ED-4B4C-1D69CA8F44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6F285E-B156-BD97-95F4-D1871C82756C}"/>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11640431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C6688-FF4A-7ADF-2019-070E85E00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D35D2C-3BE8-9DD4-60BF-10A1CAF20567}"/>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4" name="Footer Placeholder 3">
            <a:extLst>
              <a:ext uri="{FF2B5EF4-FFF2-40B4-BE49-F238E27FC236}">
                <a16:creationId xmlns:a16="http://schemas.microsoft.com/office/drawing/2014/main" id="{FFB5B5A4-A122-7F07-E7D9-FE4CEA82AC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1CE073-30FF-B3AE-761D-0C9FB4A66BE4}"/>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22770345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D851E5-F1FA-62B1-4506-D06ED74B279D}"/>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3" name="Footer Placeholder 2">
            <a:extLst>
              <a:ext uri="{FF2B5EF4-FFF2-40B4-BE49-F238E27FC236}">
                <a16:creationId xmlns:a16="http://schemas.microsoft.com/office/drawing/2014/main" id="{E7243C71-0CFB-DA98-546E-B05AE1228C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68573B-5EA0-7A30-50D9-11E94CB5B023}"/>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72519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C752070-F4D9-462D-BC75-97C166A2A73C}" type="datetimeFigureOut">
              <a:rPr lang="en-US" smtClean="0"/>
              <a:t>4/8/2024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FE617D88-634A-414D-A51C-25BEDF599D9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D8852-287C-129F-EBF3-6FE486DD540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4D88F3-9C32-334D-3A3D-575F2C7FA8C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5E4F22-3120-B466-46B4-FFD5FC426C5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D230A7-2270-51EA-40FA-B02DBEC9988A}"/>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6" name="Footer Placeholder 5">
            <a:extLst>
              <a:ext uri="{FF2B5EF4-FFF2-40B4-BE49-F238E27FC236}">
                <a16:creationId xmlns:a16="http://schemas.microsoft.com/office/drawing/2014/main" id="{596C04AD-72D2-402B-A886-0CF2E9513D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7ECBD2-863C-A021-6B71-4D5615C5F929}"/>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17767833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B107-B40C-7DB4-2ECC-3AA78A09BAC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49C2B9-5C6C-033C-2A68-77B11D4FA19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9FD7BB-7ED4-6206-D8F5-4985C40063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783A5D-A4C8-0EAE-D151-5B7CC768BABD}"/>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6" name="Footer Placeholder 5">
            <a:extLst>
              <a:ext uri="{FF2B5EF4-FFF2-40B4-BE49-F238E27FC236}">
                <a16:creationId xmlns:a16="http://schemas.microsoft.com/office/drawing/2014/main" id="{CE561FB8-8B6D-2A04-0AB0-762EF2A568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D013F6-0890-029E-3418-8432DDBB19ED}"/>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25863779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B8462-C24D-B3DA-887D-E0A8863B56B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E6D40FB-62A0-C26C-D8D4-73CB6A0DE0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EF7DE6-6D8D-3822-3BEB-D26AFC1137C2}"/>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BB92D7FD-2B8C-0EBC-79DB-7B93C402BD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44B131-2B06-91EC-21A2-196E9E5ADA4B}"/>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36205636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C805ED-82D2-BF77-44BE-48F171EAF1FF}"/>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CF4887-055B-697A-A09B-458CA56723FE}"/>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03E260-B984-1FA0-33FA-DEEE8032138B}"/>
              </a:ext>
            </a:extLst>
          </p:cNvPr>
          <p:cNvSpPr>
            <a:spLocks noGrp="1"/>
          </p:cNvSpPr>
          <p:nvPr>
            <p:ph type="dt" sz="half" idx="10"/>
          </p:nvPr>
        </p:nvSpPr>
        <p:spPr/>
        <p:txBody>
          <a:body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9A5EE076-7ECF-7333-E137-65972321AB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A27A1D-1108-B858-5B02-32A980A9D669}"/>
              </a:ext>
            </a:extLst>
          </p:cNvPr>
          <p:cNvSpPr>
            <a:spLocks noGrp="1"/>
          </p:cNvSpPr>
          <p:nvPr>
            <p:ph type="sldNum" sz="quarter" idx="12"/>
          </p:nvPr>
        </p:nvSpPr>
        <p:spPr/>
        <p:txBody>
          <a:bodyPr/>
          <a:lstStyle/>
          <a:p>
            <a:fld id="{475587A1-2299-49A6-8607-91586F837738}" type="slidenum">
              <a:rPr lang="en-US" smtClean="0"/>
              <a:t>‹#›</a:t>
            </a:fld>
            <a:endParaRPr lang="en-US"/>
          </a:p>
        </p:txBody>
      </p:sp>
    </p:spTree>
    <p:extLst>
      <p:ext uri="{BB962C8B-B14F-4D97-AF65-F5344CB8AC3E}">
        <p14:creationId xmlns:p14="http://schemas.microsoft.com/office/powerpoint/2010/main" val="4092523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F5975-9DBB-B681-EEC7-900D53DBEC6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846FBA3-6628-26EB-D9F5-E5EDA6067EB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7D2378-6F57-8757-26D7-E2AEE743821E}"/>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A58BA4CA-8865-68DA-F7BD-2513D37AE2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209B6D-FBB2-70C1-2A2D-9EBCB29DA962}"/>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3657497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49AE9-B6DC-A007-356B-ED495C83A9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B2097F-D2D9-12F3-000A-D70AD2074A3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5F31DC-EAA6-6B01-6094-B67BF533F002}"/>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9ABE4262-E205-D3A2-1E83-2A5D942DAA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C95E4-04B1-7410-EB2A-80CE742CE89F}"/>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3347600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3CF6A-2255-C35B-6FE9-447EE6214EF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0E79AB-9647-3B2C-08D5-DB6A8B126F64}"/>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4B99F3-99C7-6560-0E32-91D1260513BA}"/>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D610F78E-991D-EC24-5DEC-5473D9D5BF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F750FC-4C9E-4DE3-FDD1-E3CC9641DA26}"/>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26876879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72BB3-972A-16B9-169C-7CC9B71D09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12713E-0BCA-5756-4009-D3176396CCD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D814F8-A595-08CB-22F5-B22905E1AB63}"/>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2B6DE9-9F60-22B7-C037-89BE5B483CBB}"/>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6" name="Footer Placeholder 5">
            <a:extLst>
              <a:ext uri="{FF2B5EF4-FFF2-40B4-BE49-F238E27FC236}">
                <a16:creationId xmlns:a16="http://schemas.microsoft.com/office/drawing/2014/main" id="{A1EE03E6-4A49-3C56-A6B3-0EC8729DF6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BD97B8-8BB5-04C6-DF83-A1E39ED7DD35}"/>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27510784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74074-7D1A-4A3D-782A-9367AD494ED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D9C84B-997E-0FA9-E417-BA869CCF66B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D9A256-73EB-8E19-1789-538B0877E28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9491BB-FA58-04E7-2BA3-E713A9292C3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081C63-1D9E-1B9E-A91E-1AB92846C285}"/>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3FF472-FD07-5E5A-A465-C026A35F6335}"/>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8" name="Footer Placeholder 7">
            <a:extLst>
              <a:ext uri="{FF2B5EF4-FFF2-40B4-BE49-F238E27FC236}">
                <a16:creationId xmlns:a16="http://schemas.microsoft.com/office/drawing/2014/main" id="{79966B77-0247-91E6-382F-443722E343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A883C2-8639-35D4-8AE3-64ACA8406759}"/>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1129701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8B7F3-5B18-231A-96A9-E79B1B4086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8CB628-8CE1-5F88-A5E6-EC460CC9B61B}"/>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4" name="Footer Placeholder 3">
            <a:extLst>
              <a:ext uri="{FF2B5EF4-FFF2-40B4-BE49-F238E27FC236}">
                <a16:creationId xmlns:a16="http://schemas.microsoft.com/office/drawing/2014/main" id="{F1F060AF-B36B-1A38-168D-73651A928BD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BD6AF3-455A-56DC-CA94-7454B71A1C7E}"/>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4292685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C752070-F4D9-462D-BC75-97C166A2A73C}" type="datetimeFigureOut">
              <a:rPr lang="en-US" smtClean="0"/>
              <a:t>4/8/2024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D1A29F-C403-F665-E124-3B4456B83144}"/>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3" name="Footer Placeholder 2">
            <a:extLst>
              <a:ext uri="{FF2B5EF4-FFF2-40B4-BE49-F238E27FC236}">
                <a16:creationId xmlns:a16="http://schemas.microsoft.com/office/drawing/2014/main" id="{522693FC-A5FF-42E6-6BF0-CEF638A124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A5E1CA1-B16D-F13B-52DB-1A046E2C9841}"/>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39509665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E548F-76C5-7CA2-99B3-15F188F19EC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C4C324-20D2-D344-8BC7-AC9D4B8E11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A3E5A3-8A10-376B-0DF8-4A99C8FC195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E79972-8F36-70CB-8F3A-8923611E2268}"/>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6" name="Footer Placeholder 5">
            <a:extLst>
              <a:ext uri="{FF2B5EF4-FFF2-40B4-BE49-F238E27FC236}">
                <a16:creationId xmlns:a16="http://schemas.microsoft.com/office/drawing/2014/main" id="{B6429F2E-98A7-6F9F-43DE-CEA78ECD14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068806-28FB-D2B3-38E8-DBCDB89AB21D}"/>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40712075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3EEB3-88AF-A0EA-C9BB-A64B9D9EC78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452C9B-7231-7727-FD20-DAE24F08633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FE59-24E4-68A8-EAA6-1446BA50D66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739833-ECD9-8D9D-02F1-F1603363AD40}"/>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6" name="Footer Placeholder 5">
            <a:extLst>
              <a:ext uri="{FF2B5EF4-FFF2-40B4-BE49-F238E27FC236}">
                <a16:creationId xmlns:a16="http://schemas.microsoft.com/office/drawing/2014/main" id="{99425832-D853-D92D-D45C-482D58F061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7DE247-6B93-6109-17D0-36613F81BC45}"/>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9123682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A37A3-B227-B8AD-E702-81637E227F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6F5941-F20F-3C25-E724-C139BC04A6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E65A04-7EDF-5299-3096-97F53452D1B5}"/>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47D10460-2CA7-DBAF-92CD-21C99BF342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5029B-257D-202D-8254-4A3F316271C5}"/>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24981029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CCB734-1902-FFDB-F8BF-BA8240E9FDF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37912F-DD30-B4C4-CC63-59C944978DE8}"/>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4F81CB-70AE-C5FC-D267-E4567919AAFD}"/>
              </a:ext>
            </a:extLst>
          </p:cNvPr>
          <p:cNvSpPr>
            <a:spLocks noGrp="1"/>
          </p:cNvSpPr>
          <p:nvPr>
            <p:ph type="dt" sz="half" idx="10"/>
          </p:nvPr>
        </p:nvSpPr>
        <p:spPr/>
        <p:txBody>
          <a:body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5BB1BB18-BE4C-B593-38C6-974277B1D2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07D091-DE54-7A96-1CD3-91B673031A57}"/>
              </a:ext>
            </a:extLst>
          </p:cNvPr>
          <p:cNvSpPr>
            <a:spLocks noGrp="1"/>
          </p:cNvSpPr>
          <p:nvPr>
            <p:ph type="sldNum" sz="quarter" idx="12"/>
          </p:nvPr>
        </p:nvSpPr>
        <p:spPr/>
        <p:txBody>
          <a:bodyPr/>
          <a:lstStyle/>
          <a:p>
            <a:fld id="{B7732440-445B-4353-8A9D-85C87309443E}" type="slidenum">
              <a:rPr lang="en-US" smtClean="0"/>
              <a:t>‹#›</a:t>
            </a:fld>
            <a:endParaRPr lang="en-US"/>
          </a:p>
        </p:txBody>
      </p:sp>
    </p:spTree>
    <p:extLst>
      <p:ext uri="{BB962C8B-B14F-4D97-AF65-F5344CB8AC3E}">
        <p14:creationId xmlns:p14="http://schemas.microsoft.com/office/powerpoint/2010/main" val="8848904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95C6C-E9B1-446A-5F40-76610F1134ED}"/>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A9F9A1-58F0-3D93-0C14-2AD652742DF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49370F-59B5-A22F-522B-B38D2A141DB2}"/>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17CFB96F-0BB1-BEFD-1A2E-AEBBB0472C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DA05FF-1B48-DD73-5D53-FFE7E9110E1E}"/>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3598525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FE77E-851A-4BFA-8AC7-5DDB559586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C8147B-453A-4947-5EE6-E849D88746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6384B7-95A9-3EB0-6E2A-937944ED73CF}"/>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D7E8BB4B-713F-5F12-E977-3DE45DCBAB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06686-6DDB-CFC7-9A8A-67D53300FF65}"/>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34005661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84906-ED6B-7398-EA6C-058BBD3CE62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4F3D28-191A-28A4-7180-F17C1A601DF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0F5CF1-3892-6D5C-6A27-DB85954CD6DC}"/>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7A454D47-65EC-5673-B254-0C279DE9EB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40F81F-80C5-F210-E096-3A588528D105}"/>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34517170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AF6B5-1033-50D3-2C80-EB34F9C555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F82239-B3BF-D659-246A-40606C732A38}"/>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C9BFE8-BE43-B005-1695-1D86A00E69AC}"/>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ACA07DF-11FB-1680-EED5-4CE77826F2E1}"/>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6" name="Footer Placeholder 5">
            <a:extLst>
              <a:ext uri="{FF2B5EF4-FFF2-40B4-BE49-F238E27FC236}">
                <a16:creationId xmlns:a16="http://schemas.microsoft.com/office/drawing/2014/main" id="{74A008D7-4F6C-958E-6F24-CA67434657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395CA1-5D6C-D76B-B780-99359D98CB8F}"/>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5233462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6516B-53A4-2A23-35B0-B4A1F6872047}"/>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8AF833-0E8C-D7DE-A514-6801D94488C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3A2566-6AAC-A7ED-F976-47886B3EA8F2}"/>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D488F6-1DF3-8E80-AD38-11B7DCF0FD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D510A7-AA07-7B1E-723D-FB31A8375E3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FDDD73-902D-2FAA-DAB5-166BE99C54C4}"/>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8" name="Footer Placeholder 7">
            <a:extLst>
              <a:ext uri="{FF2B5EF4-FFF2-40B4-BE49-F238E27FC236}">
                <a16:creationId xmlns:a16="http://schemas.microsoft.com/office/drawing/2014/main" id="{8EA26F5C-135A-0FC3-9790-3629B1BB9C5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D11933-4F2B-FF35-3393-C60CF063226B}"/>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595934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C752070-F4D9-462D-BC75-97C166A2A73C}" type="datetimeFigureOut">
              <a:rPr lang="en-US" smtClean="0"/>
              <a:t>4/8/2024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48923-69EF-001B-C68E-16F74A22AE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B8C572-EDA0-2DDC-DCC1-202DD10C57E8}"/>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4" name="Footer Placeholder 3">
            <a:extLst>
              <a:ext uri="{FF2B5EF4-FFF2-40B4-BE49-F238E27FC236}">
                <a16:creationId xmlns:a16="http://schemas.microsoft.com/office/drawing/2014/main" id="{7FE7A0BB-150D-9435-C77B-1B9516C195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B29DC5-118A-1657-B5B2-ECCDB7AF52FD}"/>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39389602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FF888E-522D-538D-F5DC-4B26BF430F7F}"/>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3" name="Footer Placeholder 2">
            <a:extLst>
              <a:ext uri="{FF2B5EF4-FFF2-40B4-BE49-F238E27FC236}">
                <a16:creationId xmlns:a16="http://schemas.microsoft.com/office/drawing/2014/main" id="{02BF0E59-CD71-F144-3710-5E543AF476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BA5D6D-9737-6BF7-5647-FC75779B21B4}"/>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26833131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F77C0-9F86-0692-37B8-9F7978DEF40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80C8A86-EEE7-9413-E5D4-7ECB630F552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858014-12B0-D0CD-C098-6AB08FF17AD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8283B0-D4AC-DA98-EBE7-B42D6F7E266A}"/>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6" name="Footer Placeholder 5">
            <a:extLst>
              <a:ext uri="{FF2B5EF4-FFF2-40B4-BE49-F238E27FC236}">
                <a16:creationId xmlns:a16="http://schemas.microsoft.com/office/drawing/2014/main" id="{3C7CF4CE-D522-451D-749F-4DBF0FE55C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B27700-3D4A-B026-619E-82027AE130BD}"/>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36621476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F4B99-4DB3-F474-6A8F-67030F67966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88EEC5-90E8-3FCA-6080-1FC10F676DC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37AC29-53C0-388F-7D75-7E0A0675B97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68950E-6EB8-9D53-39FA-753AEF01182F}"/>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6" name="Footer Placeholder 5">
            <a:extLst>
              <a:ext uri="{FF2B5EF4-FFF2-40B4-BE49-F238E27FC236}">
                <a16:creationId xmlns:a16="http://schemas.microsoft.com/office/drawing/2014/main" id="{9B369B00-5A7A-78E0-409C-D5ED0347F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DFD3B-3096-C2D7-F95B-2A67A750F51C}"/>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733759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37E16-D566-2CA7-1E84-5424F1D2AC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793403-E16C-79B8-9F99-A3ACD60265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2E0DAE-0B94-E619-7D5D-15B945E5C183}"/>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266690A8-CA16-9754-B90A-5EEE23E6FF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2F2690-8DE9-8F29-6505-C40F51116F6F}"/>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20410566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A5E160-E7CC-22B8-2A65-DAC9E2789FD0}"/>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D3BA04-D065-D0D4-6483-4FFE85ADC9A4}"/>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8E6DAC-09C5-2C89-A264-BBB15EC94B00}"/>
              </a:ext>
            </a:extLst>
          </p:cNvPr>
          <p:cNvSpPr>
            <a:spLocks noGrp="1"/>
          </p:cNvSpPr>
          <p:nvPr>
            <p:ph type="dt" sz="half" idx="10"/>
          </p:nvPr>
        </p:nvSpPr>
        <p:spPr/>
        <p:txBody>
          <a:body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D87B3990-D00C-1F91-9FE8-8C1C82335C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81E87-8102-FA5D-5A67-510C5429AF5E}"/>
              </a:ext>
            </a:extLst>
          </p:cNvPr>
          <p:cNvSpPr>
            <a:spLocks noGrp="1"/>
          </p:cNvSpPr>
          <p:nvPr>
            <p:ph type="sldNum" sz="quarter" idx="12"/>
          </p:nvPr>
        </p:nvSpPr>
        <p:spPr/>
        <p:txBody>
          <a:bodyPr/>
          <a:lstStyle/>
          <a:p>
            <a:fld id="{3517817F-CAF7-409D-B2A6-1103E64C1667}" type="slidenum">
              <a:rPr lang="en-US" smtClean="0"/>
              <a:t>‹#›</a:t>
            </a:fld>
            <a:endParaRPr lang="en-US"/>
          </a:p>
        </p:txBody>
      </p:sp>
    </p:spTree>
    <p:extLst>
      <p:ext uri="{BB962C8B-B14F-4D97-AF65-F5344CB8AC3E}">
        <p14:creationId xmlns:p14="http://schemas.microsoft.com/office/powerpoint/2010/main" val="2427641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5C752070-F4D9-462D-BC75-97C166A2A73C}" type="datetimeFigureOut">
              <a:rPr lang="en-US" smtClean="0"/>
              <a:t>4/8/2024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752070-F4D9-462D-BC75-97C166A2A73C}" type="datetimeFigureOut">
              <a:rPr lang="en-US" smtClean="0"/>
              <a:t>4/8/2024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C752070-F4D9-462D-BC75-97C166A2A73C}" type="datetimeFigureOut">
              <a:rPr lang="en-US" smtClean="0"/>
              <a:t>4/8/2024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a:solidFill>
                  <a:schemeClr val="lt1"/>
                </a:solidFill>
                <a:latin typeface="+mn-lt"/>
                <a:ea typeface="+mn-ea"/>
                <a:cs typeface="+mn-cs"/>
              </a:rPr>
              <a:t>Click icon to add picture</a:t>
            </a: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C752070-F4D9-462D-BC75-97C166A2A73C}" type="datetimeFigureOut">
              <a:rPr lang="en-US" smtClean="0"/>
              <a:t>4/8/2024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617D88-634A-414D-A51C-25BEDF599D9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microsoft.com/office/2007/relationships/hdphoto" Target="../media/hdphoto2.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C752070-F4D9-462D-BC75-97C166A2A73C}" type="datetimeFigureOut">
              <a:rPr lang="en-US" smtClean="0"/>
              <a:t>4/8/2024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E617D88-634A-414D-A51C-25BEDF599D91}" type="slidenum">
              <a:rPr lang="en-US" smtClean="0"/>
              <a:t>‹#›</a:t>
            </a:fld>
            <a:endParaRPr lang="en-US"/>
          </a:p>
        </p:txBody>
      </p:sp>
      <p:cxnSp>
        <p:nvCxnSpPr>
          <p:cNvPr id="12" name="Straight Connector 11"/>
          <p:cNvCxnSpPr/>
          <p:nvPr userDrawn="1"/>
        </p:nvCxnSpPr>
        <p:spPr>
          <a:xfrm>
            <a:off x="0" y="1066800"/>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 name="Picture 4" descr="Logo&#10;&#10;Description automatically generated">
            <a:extLst>
              <a:ext uri="{FF2B5EF4-FFF2-40B4-BE49-F238E27FC236}">
                <a16:creationId xmlns:a16="http://schemas.microsoft.com/office/drawing/2014/main" id="{18CEECD0-C1E0-3A0D-648B-118B3A2AD651}"/>
              </a:ext>
            </a:extLst>
          </p:cNvPr>
          <p:cNvPicPr>
            <a:picLocks noChangeAspect="1"/>
          </p:cNvPicPr>
          <p:nvPr userDrawn="1"/>
        </p:nvPicPr>
        <p:blipFill rotWithShape="1">
          <a:blip r:embed="rId13" cstate="print">
            <a:extLst>
              <a:ext uri="{BEBA8EAE-BF5A-486C-A8C5-ECC9F3942E4B}">
                <a14:imgProps xmlns:a14="http://schemas.microsoft.com/office/drawing/2010/main">
                  <a14:imgLayer r:embed="rId14">
                    <a14:imgEffect>
                      <a14:backgroundRemoval t="1379" b="89982" l="2275" r="98127">
                        <a14:foregroundMark x1="12578" y1="14737" x2="34746" y2="4900"/>
                        <a14:foregroundMark x1="34746" y1="4900" x2="36039" y2="4791"/>
                        <a14:foregroundMark x1="1561" y1="36624" x2="2319" y2="28457"/>
                        <a14:foregroundMark x1="2319" y1="28457" x2="2319" y2="28457"/>
                        <a14:foregroundMark x1="13559" y1="51361" x2="13559" y2="51361"/>
                        <a14:foregroundMark x1="16503" y1="47768" x2="85950" y2="40581"/>
                        <a14:foregroundMark x1="31401" y1="15935" x2="71989" y2="56515"/>
                        <a14:foregroundMark x1="87422" y1="37604" x2="87913" y2="43593"/>
                        <a14:foregroundMark x1="60526" y1="25481" x2="62712" y2="46969"/>
                        <a14:foregroundMark x1="62712" y1="46969" x2="62712" y2="46969"/>
                        <a14:foregroundMark x1="47056" y1="20290" x2="58073" y2="25082"/>
                        <a14:foregroundMark x1="52186" y1="17132" x2="44871" y2="32450"/>
                        <a14:foregroundMark x1="28011" y1="29437" x2="24130" y2="38875"/>
                        <a14:foregroundMark x1="24130" y1="38875" x2="47279" y2="65154"/>
                        <a14:foregroundMark x1="47279" y1="65154" x2="62533" y2="49220"/>
                        <a14:foregroundMark x1="62533" y1="49220" x2="42462" y2="51506"/>
                        <a14:foregroundMark x1="42462" y1="51506" x2="74353" y2="38875"/>
                        <a14:foregroundMark x1="74353" y1="38875" x2="37377" y2="25590"/>
                        <a14:foregroundMark x1="37377" y1="25590" x2="41927" y2="40327"/>
                        <a14:foregroundMark x1="41927" y1="40327" x2="26271" y2="69764"/>
                        <a14:foregroundMark x1="26271" y1="69764" x2="34790" y2="50708"/>
                        <a14:foregroundMark x1="34790" y1="50708" x2="28724" y2="49546"/>
                        <a14:foregroundMark x1="2319" y1="39601" x2="5486" y2="56733"/>
                        <a14:foregroundMark x1="13336" y1="65880" x2="23327" y2="74410"/>
                        <a14:foregroundMark x1="32159" y1="76806" x2="45584" y2="79020"/>
                        <a14:foregroundMark x1="56111" y1="79201" x2="67841" y2="77822"/>
                        <a14:foregroundMark x1="67841" y1="77822" x2="68599" y2="77423"/>
                        <a14:foregroundMark x1="76673" y1="73031" x2="85192" y2="65662"/>
                        <a14:foregroundMark x1="85192" y1="65662" x2="85192" y2="65662"/>
                        <a14:foregroundMark x1="92061" y1="60690" x2="97458" y2="46969"/>
                        <a14:foregroundMark x1="98171" y1="39020" x2="93042" y2="29183"/>
                        <a14:foregroundMark x1="93042" y1="29183" x2="92774" y2="27477"/>
                        <a14:foregroundMark x1="92061" y1="20690" x2="71989" y2="9147"/>
                        <a14:foregroundMark x1="66860" y1="4392" x2="42908" y2="4174"/>
                        <a14:foregroundMark x1="41704" y1="2795" x2="37779" y2="2976"/>
                        <a14:foregroundMark x1="49777" y1="1379" x2="49777" y2="1379"/>
                        <a14:foregroundMark x1="70562" y1="32632" x2="74710" y2="29837"/>
                        <a14:foregroundMark x1="70562" y1="57314" x2="82516" y2="46751"/>
                        <a14:foregroundMark x1="64184" y1="63267" x2="44380" y2="64682"/>
                        <a14:foregroundMark x1="71053" y1="34229" x2="69804" y2="28457"/>
                        <a14:backgroundMark x1="23818" y1="97314" x2="35995" y2="97314"/>
                        <a14:backgroundMark x1="35995" y1="97314" x2="66191" y2="96951"/>
                        <a14:backgroundMark x1="66191" y1="96951" x2="72748" y2="97495"/>
                        <a14:backgroundMark x1="47547" y1="99093" x2="54416" y2="98693"/>
                      </a14:backgroundRemoval>
                    </a14:imgEffect>
                  </a14:imgLayer>
                </a14:imgProps>
              </a:ext>
              <a:ext uri="{28A0092B-C50C-407E-A947-70E740481C1C}">
                <a14:useLocalDpi xmlns:a14="http://schemas.microsoft.com/office/drawing/2010/main" val="0"/>
              </a:ext>
            </a:extLst>
          </a:blip>
          <a:srcRect b="17778"/>
          <a:stretch/>
        </p:blipFill>
        <p:spPr>
          <a:xfrm>
            <a:off x="312157" y="147805"/>
            <a:ext cx="823486" cy="832015"/>
          </a:xfrm>
          <a:prstGeom prst="rect">
            <a:avLst/>
          </a:prstGeom>
          <a:effectLst>
            <a:outerShdw blurRad="50800" dist="38100" dir="2700000" algn="tl" rotWithShape="0">
              <a:prstClr val="black">
                <a:alpha val="40000"/>
              </a:prstClr>
            </a:outerShdw>
          </a:effectLst>
        </p:spPr>
      </p:pic>
      <p:pic>
        <p:nvPicPr>
          <p:cNvPr id="7" name="Picture 6" descr="Logo&#10;&#10;Description automatically generated">
            <a:extLst>
              <a:ext uri="{FF2B5EF4-FFF2-40B4-BE49-F238E27FC236}">
                <a16:creationId xmlns:a16="http://schemas.microsoft.com/office/drawing/2014/main" id="{B5AD4035-5768-EAF0-35E0-38F6F0578BD3}"/>
              </a:ext>
            </a:extLst>
          </p:cNvPr>
          <p:cNvPicPr>
            <a:picLocks noChangeAspect="1"/>
          </p:cNvPicPr>
          <p:nvPr userDrawn="1"/>
        </p:nvPicPr>
        <p:blipFill>
          <a:blip r:embed="rId15" cstate="print">
            <a:extLst>
              <a:ext uri="{BEBA8EAE-BF5A-486C-A8C5-ECC9F3942E4B}">
                <a14:imgProps xmlns:a14="http://schemas.microsoft.com/office/drawing/2010/main">
                  <a14:imgLayer r:embed="rId16">
                    <a14:imgEffect>
                      <a14:backgroundRemoval t="566" b="96768" l="1212" r="98153">
                        <a14:foregroundMark x1="10733" y1="9293" x2="67802" y2="5293"/>
                        <a14:foregroundMark x1="67802" y1="5293" x2="81362" y2="5576"/>
                        <a14:foregroundMark x1="81362" y1="5576" x2="87074" y2="7354"/>
                        <a14:foregroundMark x1="3578" y1="6384" x2="20716" y2="6384"/>
                        <a14:foregroundMark x1="20716" y1="6384" x2="52799" y2="6263"/>
                        <a14:foregroundMark x1="52799" y1="6263" x2="81073" y2="7960"/>
                        <a14:foregroundMark x1="81073" y1="7960" x2="94807" y2="6828"/>
                        <a14:foregroundMark x1="94807" y1="6828" x2="97980" y2="7636"/>
                        <a14:foregroundMark x1="74380" y1="848" x2="31852" y2="2747"/>
                        <a14:foregroundMark x1="31852" y1="2747" x2="21812" y2="566"/>
                        <a14:foregroundMark x1="21812" y1="566" x2="21812" y2="566"/>
                        <a14:foregroundMark x1="2020" y1="7798" x2="2020" y2="7798"/>
                        <a14:foregroundMark x1="9752" y1="57212" x2="17946" y2="43919"/>
                        <a14:foregroundMark x1="17946" y1="43919" x2="22043" y2="44727"/>
                        <a14:foregroundMark x1="11945" y1="52485" x2="41258" y2="38101"/>
                        <a14:foregroundMark x1="41258" y1="38101" x2="58338" y2="36162"/>
                        <a14:foregroundMark x1="58338" y1="36162" x2="70052" y2="38586"/>
                        <a14:foregroundMark x1="70052" y1="38586" x2="73976" y2="40404"/>
                        <a14:foregroundMark x1="75188" y1="42788" x2="89209" y2="53253"/>
                        <a14:foregroundMark x1="89209" y1="53253" x2="90883" y2="59434"/>
                        <a14:foregroundMark x1="87882" y1="77212" x2="71552" y2="91071"/>
                        <a14:foregroundMark x1="71552" y1="91071" x2="53549" y2="95960"/>
                        <a14:foregroundMark x1="53549" y1="95960" x2="40104" y2="95434"/>
                        <a14:foregroundMark x1="40104" y1="95434" x2="30352" y2="91232"/>
                        <a14:foregroundMark x1="30352" y1="91232" x2="13733" y2="77778"/>
                        <a14:foregroundMark x1="41662" y1="96808" x2="64859" y2="94990"/>
                        <a14:foregroundMark x1="98211" y1="64566" x2="98211" y2="64566"/>
                        <a14:foregroundMark x1="1212" y1="65293" x2="1212" y2="65293"/>
                      </a14:backgroundRemoval>
                    </a14:imgEffect>
                  </a14:imgLayer>
                </a14:imgProps>
              </a:ext>
              <a:ext uri="{28A0092B-C50C-407E-A947-70E740481C1C}">
                <a14:useLocalDpi xmlns:a14="http://schemas.microsoft.com/office/drawing/2010/main" val="0"/>
              </a:ext>
            </a:extLst>
          </a:blip>
          <a:stretch>
            <a:fillRect/>
          </a:stretch>
        </p:blipFill>
        <p:spPr>
          <a:xfrm>
            <a:off x="8295402" y="182986"/>
            <a:ext cx="543798" cy="776499"/>
          </a:xfrm>
          <a:prstGeom prst="rect">
            <a:avLst/>
          </a:prstGeom>
          <a:effectLst>
            <a:outerShdw blurRad="50800" dist="38100" dir="2700000" algn="tl" rotWithShape="0">
              <a:prstClr val="black">
                <a:alpha val="40000"/>
              </a:prstClr>
            </a:outerShdw>
          </a:effectLst>
        </p:spPr>
      </p:pic>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D315FB-2A86-8B91-1A03-FE3939F65750}"/>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2D78A-E355-045B-92BF-251920FE08C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0A3CBC-7552-736E-D4AB-E7A7841984C0}"/>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018854-E0C2-43D0-8FF1-05BA493DB754}" type="datetimeFigureOut">
              <a:rPr lang="en-US" smtClean="0"/>
              <a:t>4/8/2024</a:t>
            </a:fld>
            <a:endParaRPr lang="en-US"/>
          </a:p>
        </p:txBody>
      </p:sp>
      <p:sp>
        <p:nvSpPr>
          <p:cNvPr id="5" name="Footer Placeholder 4">
            <a:extLst>
              <a:ext uri="{FF2B5EF4-FFF2-40B4-BE49-F238E27FC236}">
                <a16:creationId xmlns:a16="http://schemas.microsoft.com/office/drawing/2014/main" id="{55C5F498-B412-0642-13AC-B50E502D719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6E74D2-FBAC-A1CA-DC01-CFE34D72F7E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E59C15-DF39-4163-9C8D-8E80362EE0BC}" type="slidenum">
              <a:rPr lang="en-US" smtClean="0"/>
              <a:t>‹#›</a:t>
            </a:fld>
            <a:endParaRPr lang="en-US"/>
          </a:p>
        </p:txBody>
      </p:sp>
    </p:spTree>
    <p:extLst>
      <p:ext uri="{BB962C8B-B14F-4D97-AF65-F5344CB8AC3E}">
        <p14:creationId xmlns:p14="http://schemas.microsoft.com/office/powerpoint/2010/main" val="63133968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F8607-A9E5-A30D-563D-470061F56DC9}"/>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BBFD81-4A11-F025-B407-A47AA33DD55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1520E8-36C7-2875-1F49-8863087BA256}"/>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14F5E2-AAE8-4115-9C27-F59B161541D1}" type="datetimeFigureOut">
              <a:rPr lang="en-US" smtClean="0"/>
              <a:t>4/8/2024</a:t>
            </a:fld>
            <a:endParaRPr lang="en-US"/>
          </a:p>
        </p:txBody>
      </p:sp>
      <p:sp>
        <p:nvSpPr>
          <p:cNvPr id="5" name="Footer Placeholder 4">
            <a:extLst>
              <a:ext uri="{FF2B5EF4-FFF2-40B4-BE49-F238E27FC236}">
                <a16:creationId xmlns:a16="http://schemas.microsoft.com/office/drawing/2014/main" id="{AD348B20-944A-B820-5041-4565AFFD6CA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19E7BA7-956F-7DA2-B23C-1B82ECFC26CD}"/>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587A1-2299-49A6-8607-91586F837738}" type="slidenum">
              <a:rPr lang="en-US" smtClean="0"/>
              <a:t>‹#›</a:t>
            </a:fld>
            <a:endParaRPr lang="en-US"/>
          </a:p>
        </p:txBody>
      </p:sp>
    </p:spTree>
    <p:extLst>
      <p:ext uri="{BB962C8B-B14F-4D97-AF65-F5344CB8AC3E}">
        <p14:creationId xmlns:p14="http://schemas.microsoft.com/office/powerpoint/2010/main" val="254351125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64FDB3-FBA2-00BF-EDC8-876F93A9A41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29B272-1CBD-30FB-DF0F-2B49B3780E3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7EEDAE-16F5-B27D-57E1-8E240CEF69F1}"/>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D4AFC-5EE9-469F-8D5C-C361119780E9}" type="datetimeFigureOut">
              <a:rPr lang="en-US" smtClean="0"/>
              <a:t>4/8/2024</a:t>
            </a:fld>
            <a:endParaRPr lang="en-US"/>
          </a:p>
        </p:txBody>
      </p:sp>
      <p:sp>
        <p:nvSpPr>
          <p:cNvPr id="5" name="Footer Placeholder 4">
            <a:extLst>
              <a:ext uri="{FF2B5EF4-FFF2-40B4-BE49-F238E27FC236}">
                <a16:creationId xmlns:a16="http://schemas.microsoft.com/office/drawing/2014/main" id="{2ADC401C-5145-7AF1-535D-DC8B45F4E24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F5780A-A26B-ABAF-4FD7-F61B6CE5B7CE}"/>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732440-445B-4353-8A9D-85C87309443E}" type="slidenum">
              <a:rPr lang="en-US" smtClean="0"/>
              <a:t>‹#›</a:t>
            </a:fld>
            <a:endParaRPr lang="en-US"/>
          </a:p>
        </p:txBody>
      </p:sp>
    </p:spTree>
    <p:extLst>
      <p:ext uri="{BB962C8B-B14F-4D97-AF65-F5344CB8AC3E}">
        <p14:creationId xmlns:p14="http://schemas.microsoft.com/office/powerpoint/2010/main" val="363319350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9BF631-9E46-1A06-49D4-3DA17804E76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4B5D91-F366-6B3A-34E9-DE119FADB0E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5955AC-7D37-B779-B54E-9A5D424C66C4}"/>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566EA8-CC36-4701-B2FC-916B68D6766F}" type="datetimeFigureOut">
              <a:rPr lang="en-US" smtClean="0"/>
              <a:t>4/8/2024</a:t>
            </a:fld>
            <a:endParaRPr lang="en-US"/>
          </a:p>
        </p:txBody>
      </p:sp>
      <p:sp>
        <p:nvSpPr>
          <p:cNvPr id="5" name="Footer Placeholder 4">
            <a:extLst>
              <a:ext uri="{FF2B5EF4-FFF2-40B4-BE49-F238E27FC236}">
                <a16:creationId xmlns:a16="http://schemas.microsoft.com/office/drawing/2014/main" id="{EADCF9FF-9F0C-3C7C-45DA-496214F27A73}"/>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8582A4-D7E6-F970-2F28-8D5CFD320C30}"/>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17817F-CAF7-409D-B2A6-1103E64C1667}" type="slidenum">
              <a:rPr lang="en-US" smtClean="0"/>
              <a:t>‹#›</a:t>
            </a:fld>
            <a:endParaRPr lang="en-US"/>
          </a:p>
        </p:txBody>
      </p:sp>
    </p:spTree>
    <p:extLst>
      <p:ext uri="{BB962C8B-B14F-4D97-AF65-F5344CB8AC3E}">
        <p14:creationId xmlns:p14="http://schemas.microsoft.com/office/powerpoint/2010/main" val="122517305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8/10/relationships/comments" Target="../comments/modernComment_167_6D6BCD4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8/10/relationships/comments" Target="../comments/modernComment_168_7E68C33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microsoft.com/office/2018/10/relationships/comments" Target="../comments/modernComment_16B_F7B148A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microsoft.com/office/2018/10/relationships/comments" Target="../comments/modernComment_158_42CA7DC.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microsoft.com/office/2018/10/relationships/comments" Target="../comments/modernComment_172_BCD76435.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gif"/><Relationship Id="rId4" Type="http://schemas.openxmlformats.org/officeDocument/2006/relationships/image" Target="../media/image39.jpeg"/></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8/10/relationships/comments" Target="../comments/modernComment_123_3AE6545F.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microsoft.com/office/2018/10/relationships/comments" Target="../comments/modernComment_18A_CC988FB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0.jpeg"/><Relationship Id="rId2" Type="http://schemas.microsoft.com/office/2018/10/relationships/comments" Target="../comments/modernComment_126_FD95F5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microsoft.com/office/2018/10/relationships/comments" Target="../comments/modernComment_19B_64606CB.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1.emf"/><Relationship Id="rId2" Type="http://schemas.microsoft.com/office/2018/10/relationships/comments" Target="../comments/modernComment_193_DEBE2FB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microsoft.com/office/2018/10/relationships/comments" Target="../comments/modernComment_195_1BA0D22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9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audio" Target="../media/audio1.bin"/><Relationship Id="rId7" Type="http://schemas.microsoft.com/office/2007/relationships/hdphoto" Target="../media/hdphoto6.wdp"/><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2.png"/><Relationship Id="rId11" Type="http://schemas.microsoft.com/office/2007/relationships/hdphoto" Target="../media/hdphoto8.wdp"/><Relationship Id="rId5" Type="http://schemas.openxmlformats.org/officeDocument/2006/relationships/audio" Target="../media/audio3.bin"/><Relationship Id="rId10" Type="http://schemas.openxmlformats.org/officeDocument/2006/relationships/image" Target="../media/image64.png"/><Relationship Id="rId4" Type="http://schemas.openxmlformats.org/officeDocument/2006/relationships/audio" Target="../media/audio2.bin"/><Relationship Id="rId9" Type="http://schemas.microsoft.com/office/2007/relationships/hdphoto" Target="../media/hdphoto7.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818430-AE26-E2A1-F8C0-28017F1A7B47}"/>
              </a:ext>
            </a:extLst>
          </p:cNvPr>
          <p:cNvPicPr>
            <a:picLocks noChangeAspect="1"/>
          </p:cNvPicPr>
          <p:nvPr/>
        </p:nvPicPr>
        <p:blipFill>
          <a:blip r:embed="rId3"/>
          <a:stretch>
            <a:fillRect/>
          </a:stretch>
        </p:blipFill>
        <p:spPr>
          <a:xfrm>
            <a:off x="21876" y="1118749"/>
            <a:ext cx="9144000" cy="5792414"/>
          </a:xfrm>
          <a:prstGeom prst="rect">
            <a:avLst/>
          </a:prstGeom>
          <a:ln>
            <a:noFill/>
          </a:ln>
          <a:effectLst>
            <a:softEdge rad="112500"/>
          </a:effectLst>
        </p:spPr>
      </p:pic>
      <p:sp>
        <p:nvSpPr>
          <p:cNvPr id="2" name="Title 1"/>
          <p:cNvSpPr>
            <a:spLocks noGrp="1"/>
          </p:cNvSpPr>
          <p:nvPr>
            <p:ph type="ctrTitle"/>
          </p:nvPr>
        </p:nvSpPr>
        <p:spPr>
          <a:xfrm>
            <a:off x="-12033" y="228600"/>
            <a:ext cx="9144001" cy="723900"/>
          </a:xfrm>
        </p:spPr>
        <p:txBody>
          <a:bodyPr>
            <a:noAutofit/>
          </a:bodyPr>
          <a:lstStyle/>
          <a:p>
            <a:r>
              <a:rPr lang="en-US" sz="5400" cap="small">
                <a:ln w="28575">
                  <a:solidFill>
                    <a:srgbClr val="FF0000"/>
                  </a:solidFill>
                </a:ln>
                <a:solidFill>
                  <a:schemeClr val="bg1"/>
                </a:solidFill>
                <a:latin typeface="Cambria" panose="02040503050406030204" pitchFamily="18" charset="0"/>
                <a:ea typeface="Cambria" panose="02040503050406030204" pitchFamily="18" charset="0"/>
              </a:rPr>
              <a:t>Mail Indoc Class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6659" y="1828800"/>
            <a:ext cx="2646616" cy="3657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31472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 Mail Officers/ Assistant Unit Mail Officers are appointed by the Commanding Officer in Writing</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Must be an E-6/ GS-6 or above in rank</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Sign PS Form 8139 – Your role in Protecting the Security of the United States Mail.</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Obtain the Mail Clerk Indoctrination Course certificate withing 30 days of appointment</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DD Form 285 is required if performing mail handling duties</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Appointment and training documentation must be retained on file for 2 years</a:t>
            </a:r>
            <a:endParaRPr lang="en-US">
              <a:solidFill>
                <a:schemeClr val="bg1"/>
              </a:solidFill>
              <a:latin typeface="Cambria"/>
              <a:ea typeface="Cambria"/>
            </a:endParaRPr>
          </a:p>
          <a:p>
            <a:pPr lvl="1">
              <a:buClr>
                <a:schemeClr val="bg1"/>
              </a:buClr>
              <a:buSzPct val="90000"/>
              <a:buFont typeface="Arial" panose="020B0604020202020204" pitchFamily="34" charset="0"/>
              <a:buChar char="•"/>
            </a:pPr>
            <a:endParaRPr lang="en-US">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cap="small">
                <a:solidFill>
                  <a:schemeClr val="tx2">
                    <a:lumMod val="10000"/>
                  </a:schemeClr>
                </a:solidFill>
                <a:latin typeface="Cambria" panose="02040503050406030204" pitchFamily="18" charset="0"/>
                <a:ea typeface="Cambria" panose="02040503050406030204" pitchFamily="18" charset="0"/>
              </a:rPr>
              <a:t>UNIT MAIL OFFICER/ASSISTANT UNIT MAIL OFFICER DESIGNATION</a:t>
            </a:r>
          </a:p>
        </p:txBody>
      </p:sp>
    </p:spTree>
    <p:extLst>
      <p:ext uri="{BB962C8B-B14F-4D97-AF65-F5344CB8AC3E}">
        <p14:creationId xmlns:p14="http://schemas.microsoft.com/office/powerpoint/2010/main" val="307994028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9144000" cy="4709160"/>
          </a:xfrm>
        </p:spPr>
        <p:txBody>
          <a:bodyPr/>
          <a:lstStyle/>
          <a:p>
            <a:pPr marL="137160" indent="0">
              <a:buNone/>
            </a:pPr>
            <a:r>
              <a:rPr lang="en-US">
                <a:solidFill>
                  <a:schemeClr val="bg1"/>
                </a:solidFill>
                <a:latin typeface="Cambria" panose="02040503050406030204" pitchFamily="18" charset="0"/>
                <a:ea typeface="Cambria" panose="02040503050406030204" pitchFamily="18" charset="0"/>
              </a:rPr>
              <a:t>MCI-West Postal Inspectors Organizational Email</a:t>
            </a:r>
          </a:p>
          <a:p>
            <a:pPr marL="137160" indent="0" algn="ctr">
              <a:buNone/>
            </a:pPr>
            <a:endParaRPr lang="en-US">
              <a:solidFill>
                <a:schemeClr val="bg1"/>
              </a:solidFill>
              <a:latin typeface="Cambria" panose="02040503050406030204" pitchFamily="18" charset="0"/>
              <a:ea typeface="Cambria" panose="02040503050406030204" pitchFamily="18" charset="0"/>
            </a:endParaRPr>
          </a:p>
          <a:p>
            <a:pPr marL="137160" indent="0" algn="ctr">
              <a:buNone/>
            </a:pPr>
            <a:r>
              <a:rPr lang="en-US" sz="3600" b="1">
                <a:solidFill>
                  <a:schemeClr val="bg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MCIW_MCB_CPEN_POSTQAQC@USMC.MIL</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QUESTIONS?</a:t>
            </a:r>
          </a:p>
        </p:txBody>
      </p:sp>
      <p:sp>
        <p:nvSpPr>
          <p:cNvPr id="4" name="Rectangle 3"/>
          <p:cNvSpPr/>
          <p:nvPr/>
        </p:nvSpPr>
        <p:spPr>
          <a:xfrm>
            <a:off x="1032933" y="4114800"/>
            <a:ext cx="7078133" cy="1200329"/>
          </a:xfrm>
          <a:prstGeom prst="rect">
            <a:avLst/>
          </a:prstGeom>
          <a:solidFill>
            <a:srgbClr val="FFC000"/>
          </a:solidFill>
          <a:ln w="28575">
            <a:solidFill>
              <a:schemeClr val="bg1"/>
            </a:solidFill>
          </a:ln>
          <a:effectLst>
            <a:outerShdw blurRad="50800" dist="38100" dir="2700000" algn="tl" rotWithShape="0">
              <a:prstClr val="black">
                <a:alpha val="40000"/>
              </a:prstClr>
            </a:outerShdw>
          </a:effectLst>
        </p:spPr>
        <p:txBody>
          <a:bodyPr wrap="square">
            <a:spAutoFit/>
          </a:bodyPr>
          <a:lstStyle/>
          <a:p>
            <a:pPr marL="137157" algn="ctr">
              <a:spcBef>
                <a:spcPct val="20000"/>
              </a:spcBef>
              <a:buClr>
                <a:prstClr val="white">
                  <a:shade val="95000"/>
                </a:prstClr>
              </a:buClr>
              <a:buSzPct val="65000"/>
            </a:pPr>
            <a:r>
              <a:rPr lang="en-US" sz="2400">
                <a:solidFill>
                  <a:prstClr val="black"/>
                </a:solidFill>
                <a:latin typeface="Cambria" panose="02040503050406030204" pitchFamily="18" charset="0"/>
                <a:ea typeface="Cambria" panose="02040503050406030204" pitchFamily="18" charset="0"/>
              </a:rPr>
              <a:t>If there are ever any questions, please do not hesitate to reach out and ask your servicing post office or the MCI-West Postal Inspectors office.</a:t>
            </a:r>
            <a:endParaRPr lang="en-US" sz="32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77167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fontScale="92500" lnSpcReduction="20000"/>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Commanding Officer can delegate the appoint authority to the Unit Mail Officer</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 Mail Clerks must sign a PS Form 8139</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Obtain the Mail Clerk Indoctrination Course certificate within 30 days of appointment</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Orderlies must sign the Mail Orderly Statement of Understanding</a:t>
            </a:r>
          </a:p>
          <a:p>
            <a:pPr lvl="1">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Orderlies are required to complete a local unit mail training course</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Personnel appointments are made using a DD Form 285 and appointment letter</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Appointment and training documentation must be retained on file for 2 years</a:t>
            </a:r>
            <a:endParaRPr lang="en-US">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cap="small">
                <a:solidFill>
                  <a:schemeClr val="tx2">
                    <a:lumMod val="10000"/>
                  </a:schemeClr>
                </a:solidFill>
                <a:latin typeface="Cambria" panose="02040503050406030204" pitchFamily="18" charset="0"/>
                <a:ea typeface="Cambria" panose="02040503050406030204" pitchFamily="18" charset="0"/>
              </a:rPr>
              <a:t>UNIT MAIL CLERK / ORDERLY DESIGNATION</a:t>
            </a:r>
          </a:p>
        </p:txBody>
      </p:sp>
    </p:spTree>
    <p:extLst>
      <p:ext uri="{BB962C8B-B14F-4D97-AF65-F5344CB8AC3E}">
        <p14:creationId xmlns:p14="http://schemas.microsoft.com/office/powerpoint/2010/main" val="2355070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PS FORM 8139</a:t>
            </a:r>
          </a:p>
        </p:txBody>
      </p:sp>
      <p:pic>
        <p:nvPicPr>
          <p:cNvPr id="3" name="Picture 2">
            <a:extLst>
              <a:ext uri="{FF2B5EF4-FFF2-40B4-BE49-F238E27FC236}">
                <a16:creationId xmlns:a16="http://schemas.microsoft.com/office/drawing/2014/main" id="{CA3B378F-B09F-A23E-7F01-B22236569DD5}"/>
              </a:ext>
            </a:extLst>
          </p:cNvPr>
          <p:cNvPicPr>
            <a:picLocks noChangeAspect="1"/>
          </p:cNvPicPr>
          <p:nvPr/>
        </p:nvPicPr>
        <p:blipFill>
          <a:blip r:embed="rId3"/>
          <a:stretch>
            <a:fillRect/>
          </a:stretch>
        </p:blipFill>
        <p:spPr>
          <a:xfrm>
            <a:off x="2578465" y="1177962"/>
            <a:ext cx="4291870" cy="5542864"/>
          </a:xfrm>
          <a:prstGeom prst="rect">
            <a:avLst/>
          </a:prstGeom>
        </p:spPr>
      </p:pic>
    </p:spTree>
    <p:extLst>
      <p:ext uri="{BB962C8B-B14F-4D97-AF65-F5344CB8AC3E}">
        <p14:creationId xmlns:p14="http://schemas.microsoft.com/office/powerpoint/2010/main" val="1835781442"/>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MAIL ORDERLY STATEMENT OF UNDERSTANDING</a:t>
            </a:r>
          </a:p>
        </p:txBody>
      </p:sp>
      <p:pic>
        <p:nvPicPr>
          <p:cNvPr id="8" name="Content Placeholder 3">
            <a:extLst>
              <a:ext uri="{FF2B5EF4-FFF2-40B4-BE49-F238E27FC236}">
                <a16:creationId xmlns:a16="http://schemas.microsoft.com/office/drawing/2014/main" id="{40B9BDE5-5E5F-B5EB-04BD-4081A83DB741}"/>
              </a:ext>
            </a:extLst>
          </p:cNvPr>
          <p:cNvPicPr>
            <a:picLocks noChangeAspect="1"/>
          </p:cNvPicPr>
          <p:nvPr/>
        </p:nvPicPr>
        <p:blipFill rotWithShape="1">
          <a:blip r:embed="rId3">
            <a:extLst>
              <a:ext uri="{28A0092B-C50C-407E-A947-70E740481C1C}">
                <a14:useLocalDpi xmlns:a14="http://schemas.microsoft.com/office/drawing/2010/main" val="0"/>
              </a:ext>
            </a:extLst>
          </a:blip>
          <a:srcRect l="15455" t="8696" r="9091" b="23188"/>
          <a:stretch/>
        </p:blipFill>
        <p:spPr>
          <a:xfrm>
            <a:off x="435867" y="1447800"/>
            <a:ext cx="8272266" cy="4684295"/>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20794930"/>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000" cap="small">
                <a:solidFill>
                  <a:schemeClr val="tx2">
                    <a:lumMod val="10000"/>
                  </a:schemeClr>
                </a:solidFill>
                <a:latin typeface="Cambria" panose="02040503050406030204" pitchFamily="18" charset="0"/>
                <a:ea typeface="Cambria" panose="02040503050406030204" pitchFamily="18" charset="0"/>
              </a:rPr>
              <a:t>APPOINTMENT LETTER DISTRIBUTION</a:t>
            </a:r>
          </a:p>
        </p:txBody>
      </p:sp>
      <p:sp>
        <p:nvSpPr>
          <p:cNvPr id="2" name="Content Placeholder 2">
            <a:extLst>
              <a:ext uri="{FF2B5EF4-FFF2-40B4-BE49-F238E27FC236}">
                <a16:creationId xmlns:a16="http://schemas.microsoft.com/office/drawing/2014/main" id="{AD1627C3-1AC9-7B4F-D395-F1155904B5CF}"/>
              </a:ext>
            </a:extLst>
          </p:cNvPr>
          <p:cNvSpPr txBox="1">
            <a:spLocks/>
          </p:cNvSpPr>
          <p:nvPr/>
        </p:nvSpPr>
        <p:spPr>
          <a:xfrm>
            <a:off x="0" y="1524000"/>
            <a:ext cx="9144000" cy="4709160"/>
          </a:xfrm>
          <a:prstGeom prst="rect">
            <a:avLst/>
          </a:prstGeom>
        </p:spPr>
        <p:txBody>
          <a:bodyPr vert="horz" lIns="91440" tIns="45720" rIns="91440" bIns="45720" anchor="t">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nSpc>
                <a:spcPct val="60000"/>
              </a:lnSpc>
              <a:buClr>
                <a:schemeClr val="bg1"/>
              </a:buClr>
              <a:buSzPct val="90000"/>
              <a:buFont typeface="Wingdings 2"/>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Units must maintain a copy of the Designation Letter of Appointment documentation for unit personnel</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Provide and maintain current copies of all appointees at the Military Postal Activity (MPA)</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Provide one to the individual(s)</a:t>
            </a:r>
            <a:endParaRPr lang="en-US">
              <a:solidFill>
                <a:schemeClr val="bg1"/>
              </a:solidFill>
              <a:latin typeface="Cambria"/>
              <a:ea typeface="Cambria"/>
            </a:endParaRPr>
          </a:p>
        </p:txBody>
      </p:sp>
    </p:spTree>
    <p:extLst>
      <p:ext uri="{BB962C8B-B14F-4D97-AF65-F5344CB8AC3E}">
        <p14:creationId xmlns:p14="http://schemas.microsoft.com/office/powerpoint/2010/main" val="1024070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cap="small">
                <a:solidFill>
                  <a:schemeClr val="tx2">
                    <a:lumMod val="10000"/>
                  </a:schemeClr>
                </a:solidFill>
                <a:latin typeface="Cambria" panose="02040503050406030204" pitchFamily="18" charset="0"/>
                <a:ea typeface="Cambria" panose="02040503050406030204" pitchFamily="18" charset="0"/>
              </a:rPr>
              <a:t>UNIT MAIL OFFICER/ ASSISTANT UNIT MAIL OFFICER APPOINTMENT LETTER</a:t>
            </a:r>
          </a:p>
        </p:txBody>
      </p:sp>
      <p:pic>
        <p:nvPicPr>
          <p:cNvPr id="6" name="Picture 5">
            <a:extLst>
              <a:ext uri="{FF2B5EF4-FFF2-40B4-BE49-F238E27FC236}">
                <a16:creationId xmlns:a16="http://schemas.microsoft.com/office/drawing/2014/main" id="{A8C5844B-8EC9-6C40-348B-0DA98C7F55E2}"/>
              </a:ext>
            </a:extLst>
          </p:cNvPr>
          <p:cNvPicPr>
            <a:picLocks noChangeAspect="1"/>
          </p:cNvPicPr>
          <p:nvPr/>
        </p:nvPicPr>
        <p:blipFill>
          <a:blip r:embed="rId2"/>
          <a:stretch>
            <a:fillRect/>
          </a:stretch>
        </p:blipFill>
        <p:spPr>
          <a:xfrm>
            <a:off x="2055726" y="1066800"/>
            <a:ext cx="5032547" cy="5657850"/>
          </a:xfrm>
          <a:prstGeom prst="rect">
            <a:avLst/>
          </a:prstGeom>
          <a:ln>
            <a:solidFill>
              <a:schemeClr val="bg1"/>
            </a:solidFill>
          </a:ln>
        </p:spPr>
      </p:pic>
      <p:sp>
        <p:nvSpPr>
          <p:cNvPr id="9" name="Rectangle 8">
            <a:extLst>
              <a:ext uri="{FF2B5EF4-FFF2-40B4-BE49-F238E27FC236}">
                <a16:creationId xmlns:a16="http://schemas.microsoft.com/office/drawing/2014/main" id="{7EF297F6-8D67-FA0C-8EAC-31B7DCA82705}"/>
              </a:ext>
            </a:extLst>
          </p:cNvPr>
          <p:cNvSpPr/>
          <p:nvPr/>
        </p:nvSpPr>
        <p:spPr>
          <a:xfrm>
            <a:off x="2819400" y="2743200"/>
            <a:ext cx="1752600" cy="22860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9419562-4BBA-306B-27B0-1C1881BA1414}"/>
              </a:ext>
            </a:extLst>
          </p:cNvPr>
          <p:cNvPicPr>
            <a:picLocks noChangeAspect="1"/>
          </p:cNvPicPr>
          <p:nvPr/>
        </p:nvPicPr>
        <p:blipFill>
          <a:blip r:embed="rId3"/>
          <a:stretch>
            <a:fillRect/>
          </a:stretch>
        </p:blipFill>
        <p:spPr>
          <a:xfrm>
            <a:off x="2667000" y="2724890"/>
            <a:ext cx="2895851" cy="493819"/>
          </a:xfrm>
          <a:prstGeom prst="rect">
            <a:avLst/>
          </a:prstGeom>
        </p:spPr>
      </p:pic>
    </p:spTree>
    <p:extLst>
      <p:ext uri="{BB962C8B-B14F-4D97-AF65-F5344CB8AC3E}">
        <p14:creationId xmlns:p14="http://schemas.microsoft.com/office/powerpoint/2010/main" val="3624203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cap="small">
                <a:solidFill>
                  <a:schemeClr val="tx2">
                    <a:lumMod val="10000"/>
                  </a:schemeClr>
                </a:solidFill>
                <a:latin typeface="Cambria" panose="02040503050406030204" pitchFamily="18" charset="0"/>
                <a:ea typeface="Cambria" panose="02040503050406030204" pitchFamily="18" charset="0"/>
              </a:rPr>
              <a:t>UNIT MAIL CLERK/ ORDERLY APPOINTMENT LETTER</a:t>
            </a:r>
          </a:p>
        </p:txBody>
      </p:sp>
      <p:sp>
        <p:nvSpPr>
          <p:cNvPr id="12" name="Rectangle 11">
            <a:extLst>
              <a:ext uri="{FF2B5EF4-FFF2-40B4-BE49-F238E27FC236}">
                <a16:creationId xmlns:a16="http://schemas.microsoft.com/office/drawing/2014/main" id="{783FA8EC-EF36-29EE-9829-A72F6F495EE5}"/>
              </a:ext>
            </a:extLst>
          </p:cNvPr>
          <p:cNvSpPr/>
          <p:nvPr/>
        </p:nvSpPr>
        <p:spPr>
          <a:xfrm>
            <a:off x="2743200" y="2286000"/>
            <a:ext cx="1524000" cy="22860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1EF9150-8135-940F-552C-8DE81867AEA9}"/>
              </a:ext>
            </a:extLst>
          </p:cNvPr>
          <p:cNvPicPr>
            <a:picLocks noChangeAspect="1"/>
          </p:cNvPicPr>
          <p:nvPr/>
        </p:nvPicPr>
        <p:blipFill>
          <a:blip r:embed="rId3"/>
          <a:stretch>
            <a:fillRect/>
          </a:stretch>
        </p:blipFill>
        <p:spPr>
          <a:xfrm>
            <a:off x="1912243" y="1087635"/>
            <a:ext cx="5319513" cy="5559552"/>
          </a:xfrm>
          <a:prstGeom prst="rect">
            <a:avLst/>
          </a:prstGeom>
        </p:spPr>
      </p:pic>
    </p:spTree>
    <p:extLst>
      <p:ext uri="{BB962C8B-B14F-4D97-AF65-F5344CB8AC3E}">
        <p14:creationId xmlns:p14="http://schemas.microsoft.com/office/powerpoint/2010/main" val="4155590821"/>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DD FORM 285 PROCESSING</a:t>
            </a:r>
          </a:p>
        </p:txBody>
      </p:sp>
      <p:sp>
        <p:nvSpPr>
          <p:cNvPr id="2" name="Content Placeholder 2">
            <a:extLst>
              <a:ext uri="{FF2B5EF4-FFF2-40B4-BE49-F238E27FC236}">
                <a16:creationId xmlns:a16="http://schemas.microsoft.com/office/drawing/2014/main" id="{E579BE3B-1DEB-51E5-872F-A700A16C3F4A}"/>
              </a:ext>
            </a:extLst>
          </p:cNvPr>
          <p:cNvSpPr txBox="1">
            <a:spLocks/>
          </p:cNvSpPr>
          <p:nvPr/>
        </p:nvSpPr>
        <p:spPr>
          <a:xfrm>
            <a:off x="0" y="1524000"/>
            <a:ext cx="9144000" cy="4709160"/>
          </a:xfrm>
          <a:prstGeom prst="rect">
            <a:avLst/>
          </a:prstGeom>
        </p:spPr>
        <p:txBody>
          <a:bodyPr vert="horz" lIns="91440" tIns="45720" rIns="91440" bIns="45720" anchor="t">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buClr>
                <a:schemeClr val="bg1"/>
              </a:buClr>
              <a:buSzPct val="90000"/>
              <a:buFont typeface="Wingdings 2"/>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sz="2400" u="sng">
                <a:solidFill>
                  <a:schemeClr val="bg1"/>
                </a:solidFill>
                <a:latin typeface="Cambria" panose="02040503050406030204" pitchFamily="18" charset="0"/>
                <a:ea typeface="Cambria" panose="02040503050406030204" pitchFamily="18" charset="0"/>
              </a:rPr>
              <a:t>Three</a:t>
            </a:r>
            <a:r>
              <a:rPr lang="en-US" sz="2400">
                <a:solidFill>
                  <a:schemeClr val="bg1"/>
                </a:solidFill>
                <a:latin typeface="Cambria" panose="02040503050406030204" pitchFamily="18" charset="0"/>
                <a:ea typeface="Cambria" panose="02040503050406030204" pitchFamily="18" charset="0"/>
              </a:rPr>
              <a:t> DD Form 285’s will be prepared for </a:t>
            </a:r>
            <a:r>
              <a:rPr lang="en-US" sz="2400" u="sng">
                <a:solidFill>
                  <a:schemeClr val="bg1"/>
                </a:solidFill>
                <a:latin typeface="Cambria" panose="02040503050406030204" pitchFamily="18" charset="0"/>
                <a:ea typeface="Cambria" panose="02040503050406030204" pitchFamily="18" charset="0"/>
              </a:rPr>
              <a:t>Unit Mail Clerks</a:t>
            </a:r>
          </a:p>
          <a:p>
            <a:pPr lvl="1">
              <a:buClr>
                <a:schemeClr val="bg1"/>
              </a:buClr>
              <a:buSzPct val="90000"/>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Unit Mail Clerks are authorized to pick up, </a:t>
            </a:r>
            <a:r>
              <a:rPr lang="en-US" sz="2000" b="1">
                <a:solidFill>
                  <a:schemeClr val="bg1"/>
                </a:solidFill>
                <a:latin typeface="Cambria" panose="02040503050406030204" pitchFamily="18" charset="0"/>
                <a:ea typeface="Cambria" panose="02040503050406030204" pitchFamily="18" charset="0"/>
              </a:rPr>
              <a:t>OFFICIAL (ALL)</a:t>
            </a:r>
          </a:p>
          <a:p>
            <a:pPr>
              <a:buClr>
                <a:schemeClr val="bg1"/>
              </a:buClr>
              <a:buSzPct val="90000"/>
              <a:buFont typeface="Arial" panose="020B0604020202020204" pitchFamily="34" charset="0"/>
              <a:buChar char="•"/>
            </a:pPr>
            <a:r>
              <a:rPr lang="en-US" sz="2400" u="sng">
                <a:solidFill>
                  <a:schemeClr val="bg1"/>
                </a:solidFill>
                <a:latin typeface="Cambria" panose="02040503050406030204" pitchFamily="18" charset="0"/>
                <a:ea typeface="Cambria" panose="02040503050406030204" pitchFamily="18" charset="0"/>
              </a:rPr>
              <a:t>Two</a:t>
            </a:r>
            <a:r>
              <a:rPr lang="en-US" sz="2400">
                <a:solidFill>
                  <a:schemeClr val="bg1"/>
                </a:solidFill>
                <a:latin typeface="Cambria" panose="02040503050406030204" pitchFamily="18" charset="0"/>
                <a:ea typeface="Cambria" panose="02040503050406030204" pitchFamily="18" charset="0"/>
              </a:rPr>
              <a:t> DD Form 285’s will be prepared for </a:t>
            </a:r>
            <a:r>
              <a:rPr lang="en-US" sz="2400" u="sng">
                <a:solidFill>
                  <a:schemeClr val="bg1"/>
                </a:solidFill>
                <a:latin typeface="Cambria" panose="02040503050406030204" pitchFamily="18" charset="0"/>
                <a:ea typeface="Cambria" panose="02040503050406030204" pitchFamily="18" charset="0"/>
              </a:rPr>
              <a:t>Mail Orderlies</a:t>
            </a:r>
          </a:p>
          <a:p>
            <a:pPr lvl="1">
              <a:buClr>
                <a:schemeClr val="bg1"/>
              </a:buClr>
              <a:buSzPct val="90000"/>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Mail Orderlies are authorized to pick up, </a:t>
            </a:r>
            <a:r>
              <a:rPr lang="en-US" sz="2000" b="1">
                <a:solidFill>
                  <a:schemeClr val="bg1"/>
                </a:solidFill>
                <a:latin typeface="Cambria" panose="02040503050406030204" pitchFamily="18" charset="0"/>
                <a:ea typeface="Cambria" panose="02040503050406030204" pitchFamily="18" charset="0"/>
              </a:rPr>
              <a:t>OFFICIAL (EXCEPT ACCOUNTABLE)</a:t>
            </a:r>
          </a:p>
          <a:p>
            <a:pPr>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Unit Mail Clerks/Orderlies are only authorized to pick up, </a:t>
            </a:r>
            <a:r>
              <a:rPr lang="en-US" sz="2400" b="1">
                <a:solidFill>
                  <a:schemeClr val="bg1"/>
                </a:solidFill>
                <a:latin typeface="Cambria" panose="02040503050406030204" pitchFamily="18" charset="0"/>
                <a:ea typeface="Cambria" panose="02040503050406030204" pitchFamily="18" charset="0"/>
              </a:rPr>
              <a:t>PERSONAL (EXCEPT ACCOUNTABLE)</a:t>
            </a:r>
            <a:endParaRPr lang="en-US" sz="2400">
              <a:solidFill>
                <a:schemeClr val="bg1"/>
              </a:solidFill>
              <a:latin typeface="Cambria"/>
              <a:ea typeface="Cambria"/>
            </a:endParaRPr>
          </a:p>
        </p:txBody>
      </p:sp>
    </p:spTree>
    <p:extLst>
      <p:ext uri="{BB962C8B-B14F-4D97-AF65-F5344CB8AC3E}">
        <p14:creationId xmlns:p14="http://schemas.microsoft.com/office/powerpoint/2010/main" val="3643315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DD FORM 285 PROCESSING CONT.</a:t>
            </a:r>
          </a:p>
        </p:txBody>
      </p:sp>
      <p:sp>
        <p:nvSpPr>
          <p:cNvPr id="2" name="Content Placeholder 2">
            <a:extLst>
              <a:ext uri="{FF2B5EF4-FFF2-40B4-BE49-F238E27FC236}">
                <a16:creationId xmlns:a16="http://schemas.microsoft.com/office/drawing/2014/main" id="{E579BE3B-1DEB-51E5-872F-A700A16C3F4A}"/>
              </a:ext>
            </a:extLst>
          </p:cNvPr>
          <p:cNvSpPr txBox="1">
            <a:spLocks/>
          </p:cNvSpPr>
          <p:nvPr/>
        </p:nvSpPr>
        <p:spPr>
          <a:xfrm>
            <a:off x="0" y="1524000"/>
            <a:ext cx="9144000" cy="4709160"/>
          </a:xfrm>
          <a:prstGeom prst="rect">
            <a:avLst/>
          </a:prstGeom>
        </p:spPr>
        <p:txBody>
          <a:bodyPr vert="horz" lIns="91440" tIns="45720" rIns="91440" bIns="45720" anchor="t">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buClr>
                <a:schemeClr val="bg1"/>
              </a:buClr>
              <a:buSzPct val="90000"/>
              <a:buFont typeface="Wingdings 2"/>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a:t>
            </a:r>
            <a:r>
              <a:rPr lang="en-US" sz="2400">
                <a:solidFill>
                  <a:srgbClr val="FF0000"/>
                </a:solidFill>
                <a:latin typeface="Cambria" panose="02040503050406030204" pitchFamily="18" charset="0"/>
                <a:ea typeface="Cambria" panose="02040503050406030204" pitchFamily="18" charset="0"/>
              </a:rPr>
              <a:t>DESIGNATED OFFICIAL </a:t>
            </a:r>
            <a:r>
              <a:rPr lang="en-US" sz="2400">
                <a:solidFill>
                  <a:schemeClr val="bg1"/>
                </a:solidFill>
                <a:latin typeface="Cambria" panose="02040503050406030204" pitchFamily="18" charset="0"/>
                <a:ea typeface="Cambria" panose="02040503050406030204" pitchFamily="18" charset="0"/>
              </a:rPr>
              <a:t>must initial next to each annotation</a:t>
            </a:r>
          </a:p>
          <a:p>
            <a:pPr>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Unit Mail Clerks will have the MPO All Purpose Date Stamp on all three copies and retain one copy for records</a:t>
            </a:r>
          </a:p>
          <a:p>
            <a:pPr>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Mail Clerks/ Orderlies will retain one copy on person and one copy in UMR for routine verification and inspection</a:t>
            </a:r>
            <a:endParaRPr lang="en-US" sz="2400">
              <a:solidFill>
                <a:schemeClr val="bg1"/>
              </a:solidFill>
              <a:latin typeface="Cambria"/>
              <a:ea typeface="Cambria"/>
            </a:endParaRPr>
          </a:p>
        </p:txBody>
      </p:sp>
    </p:spTree>
    <p:extLst>
      <p:ext uri="{BB962C8B-B14F-4D97-AF65-F5344CB8AC3E}">
        <p14:creationId xmlns:p14="http://schemas.microsoft.com/office/powerpoint/2010/main" val="31063620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8075" y="5730240"/>
            <a:ext cx="9172075" cy="5013960"/>
          </a:xfrm>
        </p:spPr>
        <p:txBody>
          <a:bodyPr>
            <a:normAutofit/>
          </a:bodyPr>
          <a:lstStyle/>
          <a:p>
            <a:r>
              <a:rPr lang="en-US">
                <a:solidFill>
                  <a:schemeClr val="bg1"/>
                </a:solidFill>
              </a:rPr>
              <a:t>Unit Mail Clerks will be authorized to receipt for Personal (Except accountable) and Official (All)</a:t>
            </a:r>
          </a:p>
          <a:p>
            <a:endParaRPr lang="en-US">
              <a:solidFill>
                <a:schemeClr val="bg1"/>
              </a:solidFill>
            </a:endParaRPr>
          </a:p>
          <a:p>
            <a:endParaRPr lang="en-US"/>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285 UMC</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532" t="-102803" r="429" b="105251"/>
          <a:stretch/>
        </p:blipFill>
        <p:spPr>
          <a:xfrm>
            <a:off x="908114" y="1323029"/>
            <a:ext cx="6893395" cy="4162649"/>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8962" y="1194287"/>
            <a:ext cx="6858000" cy="4354455"/>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9800" y="4123945"/>
            <a:ext cx="733772" cy="623706"/>
          </a:xfrm>
          <a:prstGeom prst="rect">
            <a:avLst/>
          </a:prstGeom>
        </p:spPr>
      </p:pic>
    </p:spTree>
    <p:extLst>
      <p:ext uri="{BB962C8B-B14F-4D97-AF65-F5344CB8AC3E}">
        <p14:creationId xmlns:p14="http://schemas.microsoft.com/office/powerpoint/2010/main" val="1679195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11" y="152400"/>
            <a:ext cx="9148011" cy="914400"/>
          </a:xfrm>
        </p:spPr>
        <p:txBody>
          <a:bodyPr>
            <a:normAutofit/>
          </a:bodyPr>
          <a:lstStyle/>
          <a:p>
            <a:r>
              <a:rPr lang="en-US" sz="3600">
                <a:solidFill>
                  <a:schemeClr val="tx2">
                    <a:lumMod val="10000"/>
                  </a:schemeClr>
                </a:solidFill>
                <a:latin typeface="Cambria" panose="02040503050406030204" pitchFamily="18" charset="0"/>
                <a:ea typeface="Cambria" panose="02040503050406030204" pitchFamily="18" charset="0"/>
              </a:rPr>
              <a:t>MISSION</a:t>
            </a:r>
            <a:endParaRPr lang="en-US" sz="4400">
              <a:solidFill>
                <a:schemeClr val="tx2">
                  <a:lumMod val="10000"/>
                </a:schemeClr>
              </a:solidFill>
              <a:latin typeface="Cambria" panose="02040503050406030204" pitchFamily="18" charset="0"/>
              <a:ea typeface="Cambria" panose="02040503050406030204" pitchFamily="18" charset="0"/>
            </a:endParaRPr>
          </a:p>
        </p:txBody>
      </p:sp>
      <p:sp>
        <p:nvSpPr>
          <p:cNvPr id="4" name="TextBox 3"/>
          <p:cNvSpPr txBox="1"/>
          <p:nvPr/>
        </p:nvSpPr>
        <p:spPr>
          <a:xfrm>
            <a:off x="-4011" y="1102895"/>
            <a:ext cx="9144000" cy="5183022"/>
          </a:xfrm>
          <a:prstGeom prst="rect">
            <a:avLst/>
          </a:prstGeom>
          <a:noFill/>
        </p:spPr>
        <p:txBody>
          <a:bodyPr wrap="square" rtlCol="0">
            <a:spAutoFit/>
          </a:bodyPr>
          <a:lstStyle/>
          <a:p>
            <a:pPr>
              <a:lnSpc>
                <a:spcPct val="150000"/>
              </a:lnSpc>
            </a:pPr>
            <a:r>
              <a:rPr lang="en-US" sz="2800">
                <a:solidFill>
                  <a:schemeClr val="bg1"/>
                </a:solidFill>
                <a:latin typeface="Cambria" panose="02040503050406030204" pitchFamily="18" charset="0"/>
                <a:ea typeface="Cambria" panose="02040503050406030204" pitchFamily="18" charset="0"/>
              </a:rPr>
              <a:t>Train personnel in their duties and responsibilities as a 	Unit Mail Officer </a:t>
            </a:r>
          </a:p>
          <a:p>
            <a:pPr>
              <a:lnSpc>
                <a:spcPct val="150000"/>
              </a:lnSpc>
            </a:pPr>
            <a:r>
              <a:rPr lang="en-US" sz="2800">
                <a:solidFill>
                  <a:schemeClr val="bg1"/>
                </a:solidFill>
                <a:latin typeface="Cambria" panose="02040503050406030204" pitchFamily="18" charset="0"/>
                <a:ea typeface="Cambria" panose="02040503050406030204" pitchFamily="18" charset="0"/>
              </a:rPr>
              <a:t>	Assistant Unit Mail Officer </a:t>
            </a:r>
          </a:p>
          <a:p>
            <a:pPr>
              <a:lnSpc>
                <a:spcPct val="150000"/>
              </a:lnSpc>
            </a:pPr>
            <a:r>
              <a:rPr lang="en-US" sz="2800">
                <a:solidFill>
                  <a:schemeClr val="bg1"/>
                </a:solidFill>
                <a:latin typeface="Cambria" panose="02040503050406030204" pitchFamily="18" charset="0"/>
                <a:ea typeface="Cambria" panose="02040503050406030204" pitchFamily="18" charset="0"/>
              </a:rPr>
              <a:t>	Unit Mail Clerk</a:t>
            </a:r>
          </a:p>
          <a:p>
            <a:pPr>
              <a:lnSpc>
                <a:spcPct val="150000"/>
              </a:lnSpc>
            </a:pPr>
            <a:endParaRPr lang="en-US" sz="2800">
              <a:solidFill>
                <a:schemeClr val="bg1"/>
              </a:solidFill>
              <a:latin typeface="Cambria" panose="02040503050406030204" pitchFamily="18" charset="0"/>
              <a:ea typeface="Cambria" panose="02040503050406030204" pitchFamily="18" charset="0"/>
            </a:endParaRPr>
          </a:p>
          <a:p>
            <a:pPr>
              <a:lnSpc>
                <a:spcPct val="150000"/>
              </a:lnSpc>
            </a:pPr>
            <a:r>
              <a:rPr lang="en-US" sz="2800">
                <a:solidFill>
                  <a:schemeClr val="bg1"/>
                </a:solidFill>
                <a:latin typeface="Cambria" panose="02040503050406030204" pitchFamily="18" charset="0"/>
                <a:ea typeface="Cambria" panose="02040503050406030204" pitchFamily="18" charset="0"/>
              </a:rPr>
              <a:t>Teach administrative/operational guidance of Postal Affairs and provide guidance on the successful operation of a unit mailroom.</a:t>
            </a:r>
          </a:p>
        </p:txBody>
      </p:sp>
    </p:spTree>
    <p:extLst>
      <p:ext uri="{BB962C8B-B14F-4D97-AF65-F5344CB8AC3E}">
        <p14:creationId xmlns:p14="http://schemas.microsoft.com/office/powerpoint/2010/main" val="3704769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806440"/>
            <a:ext cx="9144000" cy="5013960"/>
          </a:xfrm>
        </p:spPr>
        <p:txBody>
          <a:bodyPr>
            <a:normAutofit/>
          </a:bodyPr>
          <a:lstStyle/>
          <a:p>
            <a:r>
              <a:rPr lang="en-US">
                <a:solidFill>
                  <a:schemeClr val="bg1"/>
                </a:solidFill>
              </a:rPr>
              <a:t>Mail Orderlies will be authorized to receipt for Personal (Except accountable) only.</a:t>
            </a:r>
          </a:p>
          <a:p>
            <a:endParaRPr lang="en-US"/>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285 Mail Orderly</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5566" t="-119318" r="15566" b="119318"/>
          <a:stretch/>
        </p:blipFill>
        <p:spPr>
          <a:xfrm>
            <a:off x="4182038" y="1219200"/>
            <a:ext cx="4952997" cy="3129271"/>
          </a:xfrm>
          <a:prstGeom prst="rect">
            <a:avLst/>
          </a:prstGeom>
        </p:spPr>
      </p:pic>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39253"/>
            <a:ext cx="6705600" cy="42066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2755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285 – PRACTICAL APPLICATION</a:t>
            </a:r>
          </a:p>
        </p:txBody>
      </p:sp>
      <p:pic>
        <p:nvPicPr>
          <p:cNvPr id="50" name="Picture 49">
            <a:extLst>
              <a:ext uri="{FF2B5EF4-FFF2-40B4-BE49-F238E27FC236}">
                <a16:creationId xmlns:a16="http://schemas.microsoft.com/office/drawing/2014/main" id="{C4E9D00F-FF3B-11F4-7ADC-836377F58004}"/>
              </a:ext>
            </a:extLst>
          </p:cNvPr>
          <p:cNvPicPr>
            <a:picLocks noChangeAspect="1"/>
          </p:cNvPicPr>
          <p:nvPr/>
        </p:nvPicPr>
        <p:blipFill>
          <a:blip r:embed="rId3"/>
          <a:stretch>
            <a:fillRect/>
          </a:stretch>
        </p:blipFill>
        <p:spPr>
          <a:xfrm>
            <a:off x="990289" y="1371600"/>
            <a:ext cx="7163421" cy="4267391"/>
          </a:xfrm>
          <a:prstGeom prst="rect">
            <a:avLst/>
          </a:prstGeom>
        </p:spPr>
      </p:pic>
    </p:spTree>
    <p:extLst>
      <p:ext uri="{BB962C8B-B14F-4D97-AF65-F5344CB8AC3E}">
        <p14:creationId xmlns:p14="http://schemas.microsoft.com/office/powerpoint/2010/main" val="3372665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A25533-A087-AD2E-C42D-4A9FF1E4CCFC}"/>
              </a:ext>
            </a:extLst>
          </p:cNvPr>
          <p:cNvPicPr>
            <a:picLocks noChangeAspect="1"/>
          </p:cNvPicPr>
          <p:nvPr/>
        </p:nvPicPr>
        <p:blipFill>
          <a:blip r:embed="rId3"/>
          <a:stretch>
            <a:fillRect/>
          </a:stretch>
        </p:blipFill>
        <p:spPr>
          <a:xfrm>
            <a:off x="990289" y="1371600"/>
            <a:ext cx="7163421" cy="4267391"/>
          </a:xfrm>
          <a:prstGeom prst="rect">
            <a:avLst/>
          </a:prstGeom>
        </p:spPr>
      </p:pic>
      <p:sp>
        <p:nvSpPr>
          <p:cNvPr id="5" name="Title 1"/>
          <p:cNvSpPr txBox="1">
            <a:spLocks/>
          </p:cNvSpPr>
          <p:nvPr/>
        </p:nvSpPr>
        <p:spPr>
          <a:xfrm>
            <a:off x="457200" y="21996"/>
            <a:ext cx="8229600" cy="1143000"/>
          </a:xfrm>
          <a:prstGeom prst="rect">
            <a:avLst/>
          </a:prstGeom>
        </p:spPr>
        <p:txBody>
          <a:bodyPr vert="horz" anchor="ctr">
            <a:normAutofit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285 – PRACTICAL APPLICATION</a:t>
            </a:r>
          </a:p>
        </p:txBody>
      </p:sp>
      <p:pic>
        <p:nvPicPr>
          <p:cNvPr id="3" name="Picture 2">
            <a:extLst>
              <a:ext uri="{FF2B5EF4-FFF2-40B4-BE49-F238E27FC236}">
                <a16:creationId xmlns:a16="http://schemas.microsoft.com/office/drawing/2014/main" id="{929BBE5F-8E47-F038-DD9F-E1804FA5A747}"/>
              </a:ext>
            </a:extLst>
          </p:cNvPr>
          <p:cNvPicPr>
            <a:picLocks noChangeAspect="1"/>
          </p:cNvPicPr>
          <p:nvPr/>
        </p:nvPicPr>
        <p:blipFill>
          <a:blip r:embed="rId4"/>
          <a:stretch>
            <a:fillRect/>
          </a:stretch>
        </p:blipFill>
        <p:spPr>
          <a:xfrm>
            <a:off x="990289" y="1600200"/>
            <a:ext cx="7102456" cy="4038791"/>
          </a:xfrm>
          <a:prstGeom prst="rect">
            <a:avLst/>
          </a:prstGeom>
        </p:spPr>
      </p:pic>
    </p:spTree>
    <p:extLst>
      <p:ext uri="{BB962C8B-B14F-4D97-AF65-F5344CB8AC3E}">
        <p14:creationId xmlns:p14="http://schemas.microsoft.com/office/powerpoint/2010/main" val="4178430685"/>
      </p:ext>
    </p:extLst>
  </p:cSld>
  <p:clrMapOvr>
    <a:masterClrMapping/>
  </p:clrMapOvr>
  <mc:AlternateContent xmlns:mc="http://schemas.openxmlformats.org/markup-compatibility/2006" xmlns:p14="http://schemas.microsoft.com/office/powerpoint/2010/main">
    <mc:Choice Requires="p14">
      <p:transition spd="slow" p14:dur="1200">
        <p:zoom/>
      </p:transition>
    </mc:Choice>
    <mc:Fallback xmlns="">
      <p:transition spd="slow">
        <p:zo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371600"/>
            <a:ext cx="9144000" cy="5334000"/>
          </a:xfrm>
        </p:spPr>
        <p:txBody>
          <a:bodyPr vert="horz" lIns="91440" tIns="45720" rIns="91440" bIns="45720" anchor="t">
            <a:noAutofit/>
          </a:bodyPr>
          <a:lstStyle/>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DD Form 260 is used to record the Unit Mail Clerk and Orderlies designation information</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All DD Form 285 personnel appointments must have a corresponding entry on a DD Form 2260 Unit Mail Clerk / Orderly Designation Log</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Orderlies are identified by their section</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 minimum of </a:t>
            </a:r>
            <a:r>
              <a:rPr lang="en-US" b="1">
                <a:solidFill>
                  <a:schemeClr val="bg1"/>
                </a:solidFill>
                <a:latin typeface="Cambria" panose="02040503050406030204" pitchFamily="18" charset="0"/>
                <a:ea typeface="Cambria" panose="02040503050406030204" pitchFamily="18" charset="0"/>
              </a:rPr>
              <a:t>TWO</a:t>
            </a:r>
            <a:r>
              <a:rPr lang="en-US">
                <a:solidFill>
                  <a:schemeClr val="bg1"/>
                </a:solidFill>
                <a:latin typeface="Cambria" panose="02040503050406030204" pitchFamily="18" charset="0"/>
                <a:ea typeface="Cambria" panose="02040503050406030204" pitchFamily="18" charset="0"/>
              </a:rPr>
              <a:t> Unit Mail Clerks / Orderlies must be appointed per Unit / Section</a:t>
            </a:r>
          </a:p>
        </p:txBody>
      </p:sp>
      <p:sp>
        <p:nvSpPr>
          <p:cNvPr id="4" name="Title 1"/>
          <p:cNvSpPr>
            <a:spLocks noGrp="1"/>
          </p:cNvSpPr>
          <p:nvPr>
            <p:ph type="title" idx="4294967295"/>
          </p:nvPr>
        </p:nvSpPr>
        <p:spPr>
          <a:xfrm>
            <a:off x="457200" y="21996"/>
            <a:ext cx="8229600" cy="1143000"/>
          </a:xfrm>
        </p:spPr>
        <p:txBody>
          <a:bodyPr>
            <a:normAutofit/>
          </a:bodyPr>
          <a:lstStyle/>
          <a:p>
            <a:r>
              <a:rPr lang="en-US" sz="3200" cap="small">
                <a:solidFill>
                  <a:schemeClr val="tx2">
                    <a:lumMod val="10000"/>
                  </a:schemeClr>
                </a:solidFill>
                <a:latin typeface="Cambria" panose="02040503050406030204" pitchFamily="18" charset="0"/>
                <a:ea typeface="Cambria" panose="02040503050406030204" pitchFamily="18" charset="0"/>
              </a:rPr>
              <a:t>DD FORM 2260 – DESIGNATION LOG</a:t>
            </a:r>
          </a:p>
        </p:txBody>
      </p:sp>
      <p:pic>
        <p:nvPicPr>
          <p:cNvPr id="5" name="Picture 4">
            <a:extLst>
              <a:ext uri="{FF2B5EF4-FFF2-40B4-BE49-F238E27FC236}">
                <a16:creationId xmlns:a16="http://schemas.microsoft.com/office/drawing/2014/main" id="{AC67713E-7657-13FA-1CB3-95AF09FFE594}"/>
              </a:ext>
            </a:extLst>
          </p:cNvPr>
          <p:cNvPicPr>
            <a:picLocks noChangeAspect="1"/>
          </p:cNvPicPr>
          <p:nvPr/>
        </p:nvPicPr>
        <p:blipFill>
          <a:blip r:embed="rId2"/>
          <a:stretch>
            <a:fillRect/>
          </a:stretch>
        </p:blipFill>
        <p:spPr>
          <a:xfrm>
            <a:off x="6934200" y="4739751"/>
            <a:ext cx="1650380" cy="1973766"/>
          </a:xfrm>
          <a:prstGeom prst="rect">
            <a:avLst/>
          </a:prstGeom>
        </p:spPr>
      </p:pic>
    </p:spTree>
    <p:extLst>
      <p:ext uri="{BB962C8B-B14F-4D97-AF65-F5344CB8AC3E}">
        <p14:creationId xmlns:p14="http://schemas.microsoft.com/office/powerpoint/2010/main" val="1625396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 Form 2260 - Fill Out, Sign Online and Download Fillable PDF |  Templateroller">
            <a:extLst>
              <a:ext uri="{FF2B5EF4-FFF2-40B4-BE49-F238E27FC236}">
                <a16:creationId xmlns:a16="http://schemas.microsoft.com/office/drawing/2014/main" id="{A88BEDE4-6841-163D-F2F6-7FA73F9373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428"/>
          <a:stretch/>
        </p:blipFill>
        <p:spPr bwMode="auto">
          <a:xfrm>
            <a:off x="139700" y="1164996"/>
            <a:ext cx="8864600" cy="569300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idx="4294967295"/>
          </p:nvPr>
        </p:nvSpPr>
        <p:spPr>
          <a:xfrm>
            <a:off x="457200" y="21996"/>
            <a:ext cx="8229600" cy="1143000"/>
          </a:xfrm>
        </p:spPr>
        <p:txBody>
          <a:bodyPr>
            <a:normAutofit/>
          </a:bodyPr>
          <a:lstStyle/>
          <a:p>
            <a:r>
              <a:rPr lang="en-US" sz="3200" cap="small">
                <a:solidFill>
                  <a:schemeClr val="tx2">
                    <a:lumMod val="10000"/>
                  </a:schemeClr>
                </a:solidFill>
                <a:latin typeface="Cambria" panose="02040503050406030204" pitchFamily="18" charset="0"/>
                <a:ea typeface="Cambria" panose="02040503050406030204" pitchFamily="18" charset="0"/>
              </a:rPr>
              <a:t>DD FORM 2260 – SAMPLE</a:t>
            </a:r>
          </a:p>
        </p:txBody>
      </p:sp>
      <p:grpSp>
        <p:nvGrpSpPr>
          <p:cNvPr id="35" name="Group 34">
            <a:extLst>
              <a:ext uri="{FF2B5EF4-FFF2-40B4-BE49-F238E27FC236}">
                <a16:creationId xmlns:a16="http://schemas.microsoft.com/office/drawing/2014/main" id="{01898454-D596-1E62-3C7A-1E8C33C5F430}"/>
              </a:ext>
            </a:extLst>
          </p:cNvPr>
          <p:cNvGrpSpPr/>
          <p:nvPr/>
        </p:nvGrpSpPr>
        <p:grpSpPr>
          <a:xfrm>
            <a:off x="609600" y="2007571"/>
            <a:ext cx="8077200" cy="981424"/>
            <a:chOff x="609600" y="2007571"/>
            <a:chExt cx="8077200" cy="981424"/>
          </a:xfrm>
        </p:grpSpPr>
        <p:sp>
          <p:nvSpPr>
            <p:cNvPr id="2" name="TextBox 1">
              <a:extLst>
                <a:ext uri="{FF2B5EF4-FFF2-40B4-BE49-F238E27FC236}">
                  <a16:creationId xmlns:a16="http://schemas.microsoft.com/office/drawing/2014/main" id="{874617A4-5E50-7992-2698-9CCD51489892}"/>
                </a:ext>
              </a:extLst>
            </p:cNvPr>
            <p:cNvSpPr txBox="1"/>
            <p:nvPr/>
          </p:nvSpPr>
          <p:spPr>
            <a:xfrm>
              <a:off x="609600" y="2057400"/>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1-24</a:t>
              </a:r>
            </a:p>
          </p:txBody>
        </p:sp>
        <p:sp>
          <p:nvSpPr>
            <p:cNvPr id="7" name="TextBox 6">
              <a:extLst>
                <a:ext uri="{FF2B5EF4-FFF2-40B4-BE49-F238E27FC236}">
                  <a16:creationId xmlns:a16="http://schemas.microsoft.com/office/drawing/2014/main" id="{91909321-EF1A-805E-40C8-AA2840C9FA89}"/>
                </a:ext>
              </a:extLst>
            </p:cNvPr>
            <p:cNvSpPr txBox="1"/>
            <p:nvPr/>
          </p:nvSpPr>
          <p:spPr>
            <a:xfrm>
              <a:off x="1066800" y="2057399"/>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20240102</a:t>
              </a:r>
            </a:p>
          </p:txBody>
        </p:sp>
        <p:sp>
          <p:nvSpPr>
            <p:cNvPr id="8" name="TextBox 7">
              <a:extLst>
                <a:ext uri="{FF2B5EF4-FFF2-40B4-BE49-F238E27FC236}">
                  <a16:creationId xmlns:a16="http://schemas.microsoft.com/office/drawing/2014/main" id="{272F0225-43FE-8831-DF14-30C7A7212908}"/>
                </a:ext>
              </a:extLst>
            </p:cNvPr>
            <p:cNvSpPr txBox="1"/>
            <p:nvPr/>
          </p:nvSpPr>
          <p:spPr>
            <a:xfrm>
              <a:off x="2590800" y="2057399"/>
              <a:ext cx="990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MAIL CLERK</a:t>
              </a:r>
            </a:p>
          </p:txBody>
        </p:sp>
        <p:sp>
          <p:nvSpPr>
            <p:cNvPr id="9" name="TextBox 8">
              <a:extLst>
                <a:ext uri="{FF2B5EF4-FFF2-40B4-BE49-F238E27FC236}">
                  <a16:creationId xmlns:a16="http://schemas.microsoft.com/office/drawing/2014/main" id="{6D98EFB0-713D-C359-6830-F2CEF4094490}"/>
                </a:ext>
              </a:extLst>
            </p:cNvPr>
            <p:cNvSpPr txBox="1"/>
            <p:nvPr/>
          </p:nvSpPr>
          <p:spPr>
            <a:xfrm>
              <a:off x="3581400" y="2057399"/>
              <a:ext cx="1371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MARINE, JOE, M.</a:t>
              </a:r>
            </a:p>
          </p:txBody>
        </p:sp>
        <p:sp>
          <p:nvSpPr>
            <p:cNvPr id="10" name="TextBox 9">
              <a:extLst>
                <a:ext uri="{FF2B5EF4-FFF2-40B4-BE49-F238E27FC236}">
                  <a16:creationId xmlns:a16="http://schemas.microsoft.com/office/drawing/2014/main" id="{371AB743-4148-8CCE-0300-6159320BBE97}"/>
                </a:ext>
              </a:extLst>
            </p:cNvPr>
            <p:cNvSpPr txBox="1"/>
            <p:nvPr/>
          </p:nvSpPr>
          <p:spPr>
            <a:xfrm>
              <a:off x="4953000" y="2007571"/>
              <a:ext cx="1447800" cy="276999"/>
            </a:xfrm>
            <a:prstGeom prst="rect">
              <a:avLst/>
            </a:prstGeom>
            <a:noFill/>
          </p:spPr>
          <p:txBody>
            <a:bodyPr wrap="square" rtlCol="0">
              <a:spAutoFit/>
            </a:bodyPr>
            <a:lstStyle/>
            <a:p>
              <a:pPr algn="ctr"/>
              <a:r>
                <a:rPr lang="en-US" sz="1200">
                  <a:solidFill>
                    <a:schemeClr val="bg1"/>
                  </a:solidFill>
                  <a:latin typeface="Edwardian Script ITC" panose="030303020407070D0804" pitchFamily="66" charset="0"/>
                </a:rPr>
                <a:t>Joe Marine</a:t>
              </a:r>
            </a:p>
          </p:txBody>
        </p:sp>
        <p:sp>
          <p:nvSpPr>
            <p:cNvPr id="11" name="TextBox 10">
              <a:extLst>
                <a:ext uri="{FF2B5EF4-FFF2-40B4-BE49-F238E27FC236}">
                  <a16:creationId xmlns:a16="http://schemas.microsoft.com/office/drawing/2014/main" id="{3E95DDD9-E4FA-347E-5712-05FB6C5F92CA}"/>
                </a:ext>
              </a:extLst>
            </p:cNvPr>
            <p:cNvSpPr txBox="1"/>
            <p:nvPr/>
          </p:nvSpPr>
          <p:spPr>
            <a:xfrm>
              <a:off x="6477000" y="2057399"/>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12" name="TextBox 11">
              <a:extLst>
                <a:ext uri="{FF2B5EF4-FFF2-40B4-BE49-F238E27FC236}">
                  <a16:creationId xmlns:a16="http://schemas.microsoft.com/office/drawing/2014/main" id="{D0143678-FCA3-7F57-D45C-5F79EADA10FC}"/>
                </a:ext>
              </a:extLst>
            </p:cNvPr>
            <p:cNvSpPr txBox="1"/>
            <p:nvPr/>
          </p:nvSpPr>
          <p:spPr>
            <a:xfrm>
              <a:off x="7924800" y="2057399"/>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sp>
          <p:nvSpPr>
            <p:cNvPr id="13" name="TextBox 12">
              <a:extLst>
                <a:ext uri="{FF2B5EF4-FFF2-40B4-BE49-F238E27FC236}">
                  <a16:creationId xmlns:a16="http://schemas.microsoft.com/office/drawing/2014/main" id="{6B23404A-514A-0FC0-5F39-B66A333D9492}"/>
                </a:ext>
              </a:extLst>
            </p:cNvPr>
            <p:cNvSpPr txBox="1"/>
            <p:nvPr/>
          </p:nvSpPr>
          <p:spPr>
            <a:xfrm>
              <a:off x="609600" y="2245755"/>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2-24</a:t>
              </a:r>
            </a:p>
          </p:txBody>
        </p:sp>
        <p:sp>
          <p:nvSpPr>
            <p:cNvPr id="14" name="TextBox 13">
              <a:extLst>
                <a:ext uri="{FF2B5EF4-FFF2-40B4-BE49-F238E27FC236}">
                  <a16:creationId xmlns:a16="http://schemas.microsoft.com/office/drawing/2014/main" id="{6478C89B-9782-7A98-86A1-CC6E231562C1}"/>
                </a:ext>
              </a:extLst>
            </p:cNvPr>
            <p:cNvSpPr txBox="1"/>
            <p:nvPr/>
          </p:nvSpPr>
          <p:spPr>
            <a:xfrm>
              <a:off x="1028700" y="2245755"/>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20240315</a:t>
              </a:r>
            </a:p>
          </p:txBody>
        </p:sp>
        <p:sp>
          <p:nvSpPr>
            <p:cNvPr id="16" name="TextBox 15">
              <a:extLst>
                <a:ext uri="{FF2B5EF4-FFF2-40B4-BE49-F238E27FC236}">
                  <a16:creationId xmlns:a16="http://schemas.microsoft.com/office/drawing/2014/main" id="{D732E064-4415-1A1E-1FB1-7D720EC0D6C3}"/>
                </a:ext>
              </a:extLst>
            </p:cNvPr>
            <p:cNvSpPr txBox="1"/>
            <p:nvPr/>
          </p:nvSpPr>
          <p:spPr>
            <a:xfrm>
              <a:off x="2590800" y="2230337"/>
              <a:ext cx="9906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S-SHOPS</a:t>
              </a:r>
            </a:p>
          </p:txBody>
        </p:sp>
        <p:sp>
          <p:nvSpPr>
            <p:cNvPr id="17" name="TextBox 16">
              <a:extLst>
                <a:ext uri="{FF2B5EF4-FFF2-40B4-BE49-F238E27FC236}">
                  <a16:creationId xmlns:a16="http://schemas.microsoft.com/office/drawing/2014/main" id="{C536E0F1-40F7-BB72-DD94-5BC7E2F7EF46}"/>
                </a:ext>
              </a:extLst>
            </p:cNvPr>
            <p:cNvSpPr txBox="1"/>
            <p:nvPr/>
          </p:nvSpPr>
          <p:spPr>
            <a:xfrm>
              <a:off x="3581400" y="2245754"/>
              <a:ext cx="14478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SCHMUCKATELI, JOHN B.</a:t>
              </a:r>
            </a:p>
          </p:txBody>
        </p:sp>
        <p:sp>
          <p:nvSpPr>
            <p:cNvPr id="18" name="TextBox 17">
              <a:extLst>
                <a:ext uri="{FF2B5EF4-FFF2-40B4-BE49-F238E27FC236}">
                  <a16:creationId xmlns:a16="http://schemas.microsoft.com/office/drawing/2014/main" id="{5E615015-333D-922C-7E3E-4399F72C7A7D}"/>
                </a:ext>
              </a:extLst>
            </p:cNvPr>
            <p:cNvSpPr txBox="1"/>
            <p:nvPr/>
          </p:nvSpPr>
          <p:spPr>
            <a:xfrm>
              <a:off x="4953000" y="2209142"/>
              <a:ext cx="1447800" cy="276999"/>
            </a:xfrm>
            <a:prstGeom prst="rect">
              <a:avLst/>
            </a:prstGeom>
            <a:noFill/>
          </p:spPr>
          <p:txBody>
            <a:bodyPr wrap="square" rtlCol="0">
              <a:spAutoFit/>
            </a:bodyPr>
            <a:lstStyle/>
            <a:p>
              <a:pPr algn="ctr"/>
              <a:r>
                <a:rPr lang="en-US" sz="1200">
                  <a:solidFill>
                    <a:schemeClr val="bg1"/>
                  </a:solidFill>
                  <a:latin typeface="Edwardian Script ITC" panose="030303020407070D0804" pitchFamily="66" charset="0"/>
                </a:rPr>
                <a:t>John </a:t>
              </a:r>
              <a:r>
                <a:rPr lang="en-US" sz="1200" err="1">
                  <a:solidFill>
                    <a:schemeClr val="bg1"/>
                  </a:solidFill>
                  <a:latin typeface="Edwardian Script ITC" panose="030303020407070D0804" pitchFamily="66" charset="0"/>
                </a:rPr>
                <a:t>Schmuckateli</a:t>
              </a:r>
              <a:endParaRPr lang="en-US" sz="1200">
                <a:solidFill>
                  <a:schemeClr val="bg1"/>
                </a:solidFill>
                <a:latin typeface="Edwardian Script ITC" panose="030303020407070D0804" pitchFamily="66" charset="0"/>
              </a:endParaRPr>
            </a:p>
          </p:txBody>
        </p:sp>
        <p:sp>
          <p:nvSpPr>
            <p:cNvPr id="19" name="TextBox 18">
              <a:extLst>
                <a:ext uri="{FF2B5EF4-FFF2-40B4-BE49-F238E27FC236}">
                  <a16:creationId xmlns:a16="http://schemas.microsoft.com/office/drawing/2014/main" id="{6E7B944F-5676-3F8E-0816-8D0E919A73A1}"/>
                </a:ext>
              </a:extLst>
            </p:cNvPr>
            <p:cNvSpPr txBox="1"/>
            <p:nvPr/>
          </p:nvSpPr>
          <p:spPr>
            <a:xfrm>
              <a:off x="6477000" y="2228250"/>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20" name="TextBox 19">
              <a:extLst>
                <a:ext uri="{FF2B5EF4-FFF2-40B4-BE49-F238E27FC236}">
                  <a16:creationId xmlns:a16="http://schemas.microsoft.com/office/drawing/2014/main" id="{42DBCF68-A203-1EDE-B630-FEBBEE779640}"/>
                </a:ext>
              </a:extLst>
            </p:cNvPr>
            <p:cNvSpPr txBox="1"/>
            <p:nvPr/>
          </p:nvSpPr>
          <p:spPr>
            <a:xfrm>
              <a:off x="7924800" y="2245754"/>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sp>
          <p:nvSpPr>
            <p:cNvPr id="21" name="TextBox 20">
              <a:extLst>
                <a:ext uri="{FF2B5EF4-FFF2-40B4-BE49-F238E27FC236}">
                  <a16:creationId xmlns:a16="http://schemas.microsoft.com/office/drawing/2014/main" id="{39FC8839-5968-86BF-DC8F-9EAB8CA5E2BA}"/>
                </a:ext>
              </a:extLst>
            </p:cNvPr>
            <p:cNvSpPr txBox="1"/>
            <p:nvPr/>
          </p:nvSpPr>
          <p:spPr>
            <a:xfrm>
              <a:off x="619125" y="2474471"/>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3-24</a:t>
              </a:r>
            </a:p>
          </p:txBody>
        </p:sp>
        <p:sp>
          <p:nvSpPr>
            <p:cNvPr id="22" name="TextBox 21">
              <a:extLst>
                <a:ext uri="{FF2B5EF4-FFF2-40B4-BE49-F238E27FC236}">
                  <a16:creationId xmlns:a16="http://schemas.microsoft.com/office/drawing/2014/main" id="{3FD4C0ED-5C94-FA6E-C79D-44678ECD0070}"/>
                </a:ext>
              </a:extLst>
            </p:cNvPr>
            <p:cNvSpPr txBox="1"/>
            <p:nvPr/>
          </p:nvSpPr>
          <p:spPr>
            <a:xfrm>
              <a:off x="1038225" y="2474470"/>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20240327</a:t>
              </a:r>
            </a:p>
          </p:txBody>
        </p:sp>
        <p:sp>
          <p:nvSpPr>
            <p:cNvPr id="23" name="TextBox 22">
              <a:extLst>
                <a:ext uri="{FF2B5EF4-FFF2-40B4-BE49-F238E27FC236}">
                  <a16:creationId xmlns:a16="http://schemas.microsoft.com/office/drawing/2014/main" id="{472F1053-5D22-7433-498E-882B2373AE55}"/>
                </a:ext>
              </a:extLst>
            </p:cNvPr>
            <p:cNvSpPr txBox="1"/>
            <p:nvPr/>
          </p:nvSpPr>
          <p:spPr>
            <a:xfrm>
              <a:off x="2581275" y="2496553"/>
              <a:ext cx="9906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AVI/MAINT</a:t>
              </a:r>
            </a:p>
          </p:txBody>
        </p:sp>
        <p:sp>
          <p:nvSpPr>
            <p:cNvPr id="24" name="TextBox 23">
              <a:extLst>
                <a:ext uri="{FF2B5EF4-FFF2-40B4-BE49-F238E27FC236}">
                  <a16:creationId xmlns:a16="http://schemas.microsoft.com/office/drawing/2014/main" id="{87A8CB18-80B8-3E98-3CA7-ECB6B5FAE8AD}"/>
                </a:ext>
              </a:extLst>
            </p:cNvPr>
            <p:cNvSpPr txBox="1"/>
            <p:nvPr/>
          </p:nvSpPr>
          <p:spPr>
            <a:xfrm>
              <a:off x="3600450" y="2486141"/>
              <a:ext cx="1371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CHESTY, ADAM</a:t>
              </a:r>
            </a:p>
          </p:txBody>
        </p:sp>
        <p:sp>
          <p:nvSpPr>
            <p:cNvPr id="25" name="TextBox 24">
              <a:extLst>
                <a:ext uri="{FF2B5EF4-FFF2-40B4-BE49-F238E27FC236}">
                  <a16:creationId xmlns:a16="http://schemas.microsoft.com/office/drawing/2014/main" id="{AA4FADC7-7C49-29F4-6B15-8DAE2709E9D1}"/>
                </a:ext>
              </a:extLst>
            </p:cNvPr>
            <p:cNvSpPr txBox="1"/>
            <p:nvPr/>
          </p:nvSpPr>
          <p:spPr>
            <a:xfrm>
              <a:off x="4933950" y="2455363"/>
              <a:ext cx="1447800" cy="276999"/>
            </a:xfrm>
            <a:prstGeom prst="rect">
              <a:avLst/>
            </a:prstGeom>
            <a:noFill/>
          </p:spPr>
          <p:txBody>
            <a:bodyPr wrap="square" rtlCol="0">
              <a:spAutoFit/>
            </a:bodyPr>
            <a:lstStyle/>
            <a:p>
              <a:pPr algn="ctr"/>
              <a:r>
                <a:rPr lang="en-US" sz="1200">
                  <a:solidFill>
                    <a:schemeClr val="bg1"/>
                  </a:solidFill>
                  <a:latin typeface="Edwardian Script ITC" panose="030303020407070D0804" pitchFamily="66" charset="0"/>
                </a:rPr>
                <a:t>Adam Chesty</a:t>
              </a:r>
            </a:p>
          </p:txBody>
        </p:sp>
        <p:sp>
          <p:nvSpPr>
            <p:cNvPr id="26" name="TextBox 25">
              <a:extLst>
                <a:ext uri="{FF2B5EF4-FFF2-40B4-BE49-F238E27FC236}">
                  <a16:creationId xmlns:a16="http://schemas.microsoft.com/office/drawing/2014/main" id="{97EA0368-7643-8796-7F93-F2044C973969}"/>
                </a:ext>
              </a:extLst>
            </p:cNvPr>
            <p:cNvSpPr txBox="1"/>
            <p:nvPr/>
          </p:nvSpPr>
          <p:spPr>
            <a:xfrm>
              <a:off x="6477000" y="2455363"/>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27" name="TextBox 26">
              <a:extLst>
                <a:ext uri="{FF2B5EF4-FFF2-40B4-BE49-F238E27FC236}">
                  <a16:creationId xmlns:a16="http://schemas.microsoft.com/office/drawing/2014/main" id="{CACA6CCE-BFF5-B89C-E387-8D91E4CE7E10}"/>
                </a:ext>
              </a:extLst>
            </p:cNvPr>
            <p:cNvSpPr txBox="1"/>
            <p:nvPr/>
          </p:nvSpPr>
          <p:spPr>
            <a:xfrm>
              <a:off x="7908925" y="2501529"/>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sp>
          <p:nvSpPr>
            <p:cNvPr id="28" name="TextBox 27">
              <a:extLst>
                <a:ext uri="{FF2B5EF4-FFF2-40B4-BE49-F238E27FC236}">
                  <a16:creationId xmlns:a16="http://schemas.microsoft.com/office/drawing/2014/main" id="{2C2252FC-BC0F-5C2D-1A8F-D4AE06EA7530}"/>
                </a:ext>
              </a:extLst>
            </p:cNvPr>
            <p:cNvSpPr txBox="1"/>
            <p:nvPr/>
          </p:nvSpPr>
          <p:spPr>
            <a:xfrm>
              <a:off x="609600" y="2742774"/>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4-24</a:t>
              </a:r>
            </a:p>
          </p:txBody>
        </p:sp>
        <p:sp>
          <p:nvSpPr>
            <p:cNvPr id="29" name="TextBox 28">
              <a:extLst>
                <a:ext uri="{FF2B5EF4-FFF2-40B4-BE49-F238E27FC236}">
                  <a16:creationId xmlns:a16="http://schemas.microsoft.com/office/drawing/2014/main" id="{4305076B-0FAA-7913-575A-A346E61A84DF}"/>
                </a:ext>
              </a:extLst>
            </p:cNvPr>
            <p:cNvSpPr txBox="1"/>
            <p:nvPr/>
          </p:nvSpPr>
          <p:spPr>
            <a:xfrm>
              <a:off x="1038225" y="2716973"/>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20240404</a:t>
              </a:r>
            </a:p>
          </p:txBody>
        </p:sp>
        <p:sp>
          <p:nvSpPr>
            <p:cNvPr id="30" name="TextBox 29">
              <a:extLst>
                <a:ext uri="{FF2B5EF4-FFF2-40B4-BE49-F238E27FC236}">
                  <a16:creationId xmlns:a16="http://schemas.microsoft.com/office/drawing/2014/main" id="{C85C2F54-DF8B-5258-1A8C-9A21BB757A6B}"/>
                </a:ext>
              </a:extLst>
            </p:cNvPr>
            <p:cNvSpPr txBox="1"/>
            <p:nvPr/>
          </p:nvSpPr>
          <p:spPr>
            <a:xfrm>
              <a:off x="2609850" y="2701584"/>
              <a:ext cx="9906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ORD</a:t>
              </a:r>
            </a:p>
          </p:txBody>
        </p:sp>
        <p:sp>
          <p:nvSpPr>
            <p:cNvPr id="31" name="TextBox 30">
              <a:extLst>
                <a:ext uri="{FF2B5EF4-FFF2-40B4-BE49-F238E27FC236}">
                  <a16:creationId xmlns:a16="http://schemas.microsoft.com/office/drawing/2014/main" id="{85E3BA39-D2B3-D83D-D979-DD8B90A35ABB}"/>
                </a:ext>
              </a:extLst>
            </p:cNvPr>
            <p:cNvSpPr txBox="1"/>
            <p:nvPr/>
          </p:nvSpPr>
          <p:spPr>
            <a:xfrm>
              <a:off x="3581400" y="2733995"/>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JOHNSON, OPHA, M.</a:t>
              </a:r>
            </a:p>
          </p:txBody>
        </p:sp>
        <p:sp>
          <p:nvSpPr>
            <p:cNvPr id="32" name="TextBox 31">
              <a:extLst>
                <a:ext uri="{FF2B5EF4-FFF2-40B4-BE49-F238E27FC236}">
                  <a16:creationId xmlns:a16="http://schemas.microsoft.com/office/drawing/2014/main" id="{FB7C3A52-0515-FD22-4379-1C5AF823E371}"/>
                </a:ext>
              </a:extLst>
            </p:cNvPr>
            <p:cNvSpPr txBox="1"/>
            <p:nvPr/>
          </p:nvSpPr>
          <p:spPr>
            <a:xfrm>
              <a:off x="4972050" y="2703217"/>
              <a:ext cx="1447800" cy="276999"/>
            </a:xfrm>
            <a:prstGeom prst="rect">
              <a:avLst/>
            </a:prstGeom>
            <a:noFill/>
          </p:spPr>
          <p:txBody>
            <a:bodyPr wrap="square" rtlCol="0">
              <a:spAutoFit/>
            </a:bodyPr>
            <a:lstStyle/>
            <a:p>
              <a:pPr algn="ctr"/>
              <a:r>
                <a:rPr lang="en-US" sz="1200" err="1">
                  <a:solidFill>
                    <a:schemeClr val="bg1"/>
                  </a:solidFill>
                  <a:latin typeface="Edwardian Script ITC" panose="030303020407070D0804" pitchFamily="66" charset="0"/>
                </a:rPr>
                <a:t>Opha</a:t>
              </a:r>
              <a:r>
                <a:rPr lang="en-US" sz="1200">
                  <a:solidFill>
                    <a:schemeClr val="bg1"/>
                  </a:solidFill>
                  <a:latin typeface="Edwardian Script ITC" panose="030303020407070D0804" pitchFamily="66" charset="0"/>
                </a:rPr>
                <a:t> M Johnson</a:t>
              </a:r>
            </a:p>
          </p:txBody>
        </p:sp>
        <p:sp>
          <p:nvSpPr>
            <p:cNvPr id="33" name="TextBox 32">
              <a:extLst>
                <a:ext uri="{FF2B5EF4-FFF2-40B4-BE49-F238E27FC236}">
                  <a16:creationId xmlns:a16="http://schemas.microsoft.com/office/drawing/2014/main" id="{E151C529-384E-BBCA-D3F4-5F01AE285C19}"/>
                </a:ext>
              </a:extLst>
            </p:cNvPr>
            <p:cNvSpPr txBox="1"/>
            <p:nvPr/>
          </p:nvSpPr>
          <p:spPr>
            <a:xfrm>
              <a:off x="6477000" y="2701584"/>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34" name="TextBox 33">
              <a:extLst>
                <a:ext uri="{FF2B5EF4-FFF2-40B4-BE49-F238E27FC236}">
                  <a16:creationId xmlns:a16="http://schemas.microsoft.com/office/drawing/2014/main" id="{C99D4E80-A6B3-BABA-C21C-6987274A1D2D}"/>
                </a:ext>
              </a:extLst>
            </p:cNvPr>
            <p:cNvSpPr txBox="1"/>
            <p:nvPr/>
          </p:nvSpPr>
          <p:spPr>
            <a:xfrm>
              <a:off x="7908925" y="2718605"/>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grpSp>
    </p:spTree>
    <p:extLst>
      <p:ext uri="{BB962C8B-B14F-4D97-AF65-F5344CB8AC3E}">
        <p14:creationId xmlns:p14="http://schemas.microsoft.com/office/powerpoint/2010/main" val="31679128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371600"/>
            <a:ext cx="9143999" cy="5486400"/>
          </a:xfrm>
        </p:spPr>
        <p:txBody>
          <a:bodyPr>
            <a:noAutofit/>
          </a:bodyPr>
          <a:lstStyle/>
          <a:p>
            <a:pPr>
              <a:buClr>
                <a:schemeClr val="bg1"/>
              </a:buClr>
              <a:buSzPct val="90000"/>
              <a:buFont typeface="Book Antiqua" panose="02040602050305030304" pitchFamily="18" charset="0"/>
              <a:buChar char="•"/>
            </a:pPr>
            <a:r>
              <a:rPr lang="en-US" sz="2400">
                <a:solidFill>
                  <a:schemeClr val="bg1"/>
                </a:solidFill>
                <a:latin typeface="Cambria" panose="02040503050406030204" pitchFamily="18" charset="0"/>
                <a:ea typeface="Cambria" panose="02040503050406030204" pitchFamily="18" charset="0"/>
              </a:rPr>
              <a:t>The unit designating officer voids Unit Mail Officer, Mail Clerk, Mail Orderly appointment letter / DD Form 285</a:t>
            </a:r>
          </a:p>
          <a:p>
            <a:pPr>
              <a:buClr>
                <a:schemeClr val="bg1"/>
              </a:buClr>
              <a:buSzPct val="90000"/>
              <a:buFont typeface="Book Antiqua" panose="02040602050305030304" pitchFamily="18" charset="0"/>
              <a:buChar char="•"/>
            </a:pPr>
            <a:r>
              <a:rPr lang="en-US" sz="2400">
                <a:solidFill>
                  <a:schemeClr val="bg1"/>
                </a:solidFill>
                <a:latin typeface="Cambria" panose="02040503050406030204" pitchFamily="18" charset="0"/>
                <a:ea typeface="Cambria" panose="02040503050406030204" pitchFamily="18" charset="0"/>
              </a:rPr>
              <a:t>Revocation date annotated on DD Form 285 / DD Form 2260</a:t>
            </a:r>
          </a:p>
          <a:p>
            <a:pPr>
              <a:buClr>
                <a:schemeClr val="bg1"/>
              </a:buClr>
              <a:buSzPct val="90000"/>
              <a:buFont typeface="Book Antiqua" panose="02040602050305030304" pitchFamily="18" charset="0"/>
              <a:buChar char="•"/>
            </a:pPr>
            <a:r>
              <a:rPr lang="en-US" sz="2400">
                <a:solidFill>
                  <a:schemeClr val="bg1"/>
                </a:solidFill>
                <a:latin typeface="Cambria" panose="02040503050406030204" pitchFamily="18" charset="0"/>
                <a:ea typeface="Cambria" panose="02040503050406030204" pitchFamily="18" charset="0"/>
              </a:rPr>
              <a:t>Copy of Unit Mail Clerk Revocation letter is sent to the MPO</a:t>
            </a:r>
          </a:p>
          <a:p>
            <a:pPr>
              <a:buClr>
                <a:schemeClr val="bg1"/>
              </a:buClr>
              <a:buSzPct val="90000"/>
              <a:buFont typeface="Book Antiqua" panose="02040602050305030304" pitchFamily="18" charset="0"/>
              <a:buChar char="•"/>
            </a:pPr>
            <a:r>
              <a:rPr lang="en-US" sz="2400">
                <a:solidFill>
                  <a:schemeClr val="bg1"/>
                </a:solidFill>
                <a:latin typeface="Cambria" panose="02040503050406030204" pitchFamily="18" charset="0"/>
                <a:ea typeface="Cambria" panose="02040503050406030204" pitchFamily="18" charset="0"/>
              </a:rPr>
              <a:t>Retain appointment, support, and revocation documents for two years</a:t>
            </a:r>
            <a:endParaRPr lang="en-US" sz="1600">
              <a:solidFill>
                <a:schemeClr val="bg1"/>
              </a:solidFill>
              <a:latin typeface="Cambria" panose="02040503050406030204" pitchFamily="18" charset="0"/>
              <a:ea typeface="Cambria" panose="02040503050406030204" pitchFamily="18" charset="0"/>
            </a:endParaRPr>
          </a:p>
        </p:txBody>
      </p:sp>
      <p:sp>
        <p:nvSpPr>
          <p:cNvPr id="5" name="Title 1"/>
          <p:cNvSpPr txBox="1">
            <a:spLocks/>
          </p:cNvSpPr>
          <p:nvPr/>
        </p:nvSpPr>
        <p:spPr>
          <a:xfrm>
            <a:off x="0" y="76200"/>
            <a:ext cx="9144000" cy="9906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a:solidFill>
                  <a:schemeClr val="tx2">
                    <a:lumMod val="10000"/>
                  </a:schemeClr>
                </a:solidFill>
                <a:latin typeface="Cambria" panose="02040503050406030204" pitchFamily="18" charset="0"/>
                <a:ea typeface="Cambria" panose="02040503050406030204" pitchFamily="18" charset="0"/>
              </a:rPr>
              <a:t>DESIGNATED PERSONNEL TERMINATION</a:t>
            </a:r>
          </a:p>
        </p:txBody>
      </p:sp>
      <p:pic>
        <p:nvPicPr>
          <p:cNvPr id="4" name="Picture 3">
            <a:extLst>
              <a:ext uri="{FF2B5EF4-FFF2-40B4-BE49-F238E27FC236}">
                <a16:creationId xmlns:a16="http://schemas.microsoft.com/office/drawing/2014/main" id="{1A52049D-FDCA-2AB9-D759-CCD5C1BF90AF}"/>
              </a:ext>
            </a:extLst>
          </p:cNvPr>
          <p:cNvPicPr>
            <a:picLocks noChangeAspect="1"/>
          </p:cNvPicPr>
          <p:nvPr/>
        </p:nvPicPr>
        <p:blipFill>
          <a:blip r:embed="rId2"/>
          <a:stretch>
            <a:fillRect/>
          </a:stretch>
        </p:blipFill>
        <p:spPr>
          <a:xfrm>
            <a:off x="3352800" y="3864061"/>
            <a:ext cx="5589317" cy="2917739"/>
          </a:xfrm>
          <a:prstGeom prst="rect">
            <a:avLst/>
          </a:prstGeom>
        </p:spPr>
      </p:pic>
    </p:spTree>
    <p:extLst>
      <p:ext uri="{BB962C8B-B14F-4D97-AF65-F5344CB8AC3E}">
        <p14:creationId xmlns:p14="http://schemas.microsoft.com/office/powerpoint/2010/main" val="2331305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10385" y="-76200"/>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a:solidFill>
                  <a:schemeClr val="tx2">
                    <a:lumMod val="10000"/>
                  </a:schemeClr>
                </a:solidFill>
                <a:latin typeface="Cambria" panose="02040503050406030204" pitchFamily="18" charset="0"/>
                <a:ea typeface="Cambria" panose="02040503050406030204" pitchFamily="18" charset="0"/>
              </a:rPr>
              <a:t>REVOCATION LETTER WITH DD FORM 285</a:t>
            </a:r>
          </a:p>
        </p:txBody>
      </p:sp>
      <p:pic>
        <p:nvPicPr>
          <p:cNvPr id="2" name="Content Placeholder 1"/>
          <p:cNvPicPr>
            <a:picLocks noGrp="1" noChangeAspect="1"/>
          </p:cNvPicPr>
          <p:nvPr>
            <p:ph idx="4294967295"/>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991" t="9621" r="16000" b="4114"/>
          <a:stretch/>
        </p:blipFill>
        <p:spPr>
          <a:xfrm rot="5400000">
            <a:off x="2043300" y="1024142"/>
            <a:ext cx="5363768" cy="5753885"/>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0035420"/>
      </p:ext>
    </p:extLst>
  </p:cSld>
  <p:clrMapOvr>
    <a:masterClrMapping/>
  </p:clrMapOvr>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285 – REVOKED</a:t>
            </a:r>
          </a:p>
        </p:txBody>
      </p:sp>
      <p:grpSp>
        <p:nvGrpSpPr>
          <p:cNvPr id="19" name="Group 18">
            <a:extLst>
              <a:ext uri="{FF2B5EF4-FFF2-40B4-BE49-F238E27FC236}">
                <a16:creationId xmlns:a16="http://schemas.microsoft.com/office/drawing/2014/main" id="{44F76064-0A2D-36B1-F2A7-6382025DEF8F}"/>
              </a:ext>
            </a:extLst>
          </p:cNvPr>
          <p:cNvGrpSpPr/>
          <p:nvPr/>
        </p:nvGrpSpPr>
        <p:grpSpPr>
          <a:xfrm>
            <a:off x="990289" y="1371600"/>
            <a:ext cx="7163421" cy="4267391"/>
            <a:chOff x="990289" y="1371600"/>
            <a:chExt cx="7163421" cy="4267391"/>
          </a:xfrm>
        </p:grpSpPr>
        <p:pic>
          <p:nvPicPr>
            <p:cNvPr id="4" name="Picture 3">
              <a:extLst>
                <a:ext uri="{FF2B5EF4-FFF2-40B4-BE49-F238E27FC236}">
                  <a16:creationId xmlns:a16="http://schemas.microsoft.com/office/drawing/2014/main" id="{E2A25533-A087-AD2E-C42D-4A9FF1E4CCFC}"/>
                </a:ext>
              </a:extLst>
            </p:cNvPr>
            <p:cNvPicPr>
              <a:picLocks noChangeAspect="1"/>
            </p:cNvPicPr>
            <p:nvPr/>
          </p:nvPicPr>
          <p:blipFill>
            <a:blip r:embed="rId4"/>
            <a:stretch>
              <a:fillRect/>
            </a:stretch>
          </p:blipFill>
          <p:spPr>
            <a:xfrm>
              <a:off x="990289" y="1371600"/>
              <a:ext cx="7163421" cy="4267391"/>
            </a:xfrm>
            <a:prstGeom prst="rect">
              <a:avLst/>
            </a:prstGeom>
          </p:spPr>
        </p:pic>
        <p:sp>
          <p:nvSpPr>
            <p:cNvPr id="2" name="TextBox 1">
              <a:extLst>
                <a:ext uri="{FF2B5EF4-FFF2-40B4-BE49-F238E27FC236}">
                  <a16:creationId xmlns:a16="http://schemas.microsoft.com/office/drawing/2014/main" id="{3610A2C2-F605-903E-5BDF-B5A0E2B31895}"/>
                </a:ext>
              </a:extLst>
            </p:cNvPr>
            <p:cNvSpPr txBox="1"/>
            <p:nvPr/>
          </p:nvSpPr>
          <p:spPr>
            <a:xfrm>
              <a:off x="6629400" y="2209800"/>
              <a:ext cx="1143000" cy="369332"/>
            </a:xfrm>
            <a:prstGeom prst="rect">
              <a:avLst/>
            </a:prstGeom>
            <a:noFill/>
          </p:spPr>
          <p:txBody>
            <a:bodyPr wrap="square" rtlCol="0">
              <a:spAutoFit/>
            </a:bodyPr>
            <a:lstStyle/>
            <a:p>
              <a:pPr algn="ctr"/>
              <a:r>
                <a:rPr lang="en-US">
                  <a:solidFill>
                    <a:schemeClr val="bg1"/>
                  </a:solidFill>
                  <a:latin typeface="Times New Roman" panose="02020603050405020304" pitchFamily="18" charset="0"/>
                  <a:cs typeface="Times New Roman" panose="02020603050405020304" pitchFamily="18" charset="0"/>
                </a:rPr>
                <a:t>2-24</a:t>
              </a:r>
            </a:p>
          </p:txBody>
        </p:sp>
        <p:sp>
          <p:nvSpPr>
            <p:cNvPr id="6" name="TextBox 5">
              <a:extLst>
                <a:ext uri="{FF2B5EF4-FFF2-40B4-BE49-F238E27FC236}">
                  <a16:creationId xmlns:a16="http://schemas.microsoft.com/office/drawing/2014/main" id="{53E10EA8-D44C-C51F-11B4-92A85EBBE952}"/>
                </a:ext>
              </a:extLst>
            </p:cNvPr>
            <p:cNvSpPr txBox="1"/>
            <p:nvPr/>
          </p:nvSpPr>
          <p:spPr>
            <a:xfrm>
              <a:off x="5029200" y="1676400"/>
              <a:ext cx="1447800" cy="369332"/>
            </a:xfrm>
            <a:prstGeom prst="rect">
              <a:avLst/>
            </a:prstGeom>
            <a:noFill/>
          </p:spPr>
          <p:txBody>
            <a:bodyPr wrap="square" rtlCol="0">
              <a:spAutoFit/>
            </a:bodyPr>
            <a:lstStyle/>
            <a:p>
              <a:pPr algn="ctr"/>
              <a:r>
                <a:rPr lang="en-US">
                  <a:solidFill>
                    <a:schemeClr val="bg1"/>
                  </a:solidFill>
                  <a:latin typeface="Times New Roman" panose="02020603050405020304" pitchFamily="18" charset="0"/>
                  <a:cs typeface="Times New Roman" panose="02020603050405020304" pitchFamily="18" charset="0"/>
                </a:rPr>
                <a:t>20240315</a:t>
              </a:r>
            </a:p>
          </p:txBody>
        </p:sp>
        <p:sp>
          <p:nvSpPr>
            <p:cNvPr id="7" name="TextBox 6">
              <a:extLst>
                <a:ext uri="{FF2B5EF4-FFF2-40B4-BE49-F238E27FC236}">
                  <a16:creationId xmlns:a16="http://schemas.microsoft.com/office/drawing/2014/main" id="{D938625E-F617-01CC-9AB0-CCE2DF9C00E3}"/>
                </a:ext>
              </a:extLst>
            </p:cNvPr>
            <p:cNvSpPr txBox="1"/>
            <p:nvPr/>
          </p:nvSpPr>
          <p:spPr>
            <a:xfrm>
              <a:off x="6362700" y="1676400"/>
              <a:ext cx="1638300" cy="369332"/>
            </a:xfrm>
            <a:prstGeom prst="rect">
              <a:avLst/>
            </a:prstGeom>
            <a:noFill/>
          </p:spPr>
          <p:txBody>
            <a:bodyPr wrap="square" rtlCol="0">
              <a:spAutoFit/>
            </a:bodyPr>
            <a:lstStyle/>
            <a:p>
              <a:pPr algn="ctr"/>
              <a:r>
                <a:rPr lang="en-US">
                  <a:solidFill>
                    <a:schemeClr val="bg1"/>
                  </a:solidFill>
                  <a:highlight>
                    <a:srgbClr val="FFFF00"/>
                  </a:highlight>
                  <a:latin typeface="Times New Roman" panose="02020603050405020304" pitchFamily="18" charset="0"/>
                  <a:cs typeface="Times New Roman" panose="02020603050405020304" pitchFamily="18" charset="0"/>
                </a:rPr>
                <a:t>20241215</a:t>
              </a:r>
            </a:p>
          </p:txBody>
        </p:sp>
        <p:sp>
          <p:nvSpPr>
            <p:cNvPr id="8" name="TextBox 7">
              <a:extLst>
                <a:ext uri="{FF2B5EF4-FFF2-40B4-BE49-F238E27FC236}">
                  <a16:creationId xmlns:a16="http://schemas.microsoft.com/office/drawing/2014/main" id="{A308F70C-61D6-9D41-1226-B1AAE995CC11}"/>
                </a:ext>
              </a:extLst>
            </p:cNvPr>
            <p:cNvSpPr txBox="1"/>
            <p:nvPr/>
          </p:nvSpPr>
          <p:spPr>
            <a:xfrm>
              <a:off x="1295400" y="2209800"/>
              <a:ext cx="3733800" cy="369332"/>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SCHMUCKATELI, JOHN B.</a:t>
              </a:r>
            </a:p>
          </p:txBody>
        </p:sp>
        <p:sp>
          <p:nvSpPr>
            <p:cNvPr id="9" name="TextBox 8">
              <a:extLst>
                <a:ext uri="{FF2B5EF4-FFF2-40B4-BE49-F238E27FC236}">
                  <a16:creationId xmlns:a16="http://schemas.microsoft.com/office/drawing/2014/main" id="{A84D4D9C-890A-CB1C-5869-74027BBBCB3C}"/>
                </a:ext>
              </a:extLst>
            </p:cNvPr>
            <p:cNvSpPr txBox="1"/>
            <p:nvPr/>
          </p:nvSpPr>
          <p:spPr>
            <a:xfrm>
              <a:off x="1219200" y="2667000"/>
              <a:ext cx="1524000" cy="369332"/>
            </a:xfrm>
            <a:prstGeom prst="rect">
              <a:avLst/>
            </a:prstGeom>
            <a:noFill/>
          </p:spPr>
          <p:txBody>
            <a:bodyPr wrap="square" rtlCol="0">
              <a:spAutoFit/>
            </a:bodyPr>
            <a:lstStyle/>
            <a:p>
              <a:pPr algn="ctr"/>
              <a:r>
                <a:rPr lang="en-US">
                  <a:solidFill>
                    <a:schemeClr val="bg1"/>
                  </a:solidFill>
                  <a:latin typeface="Times New Roman" panose="02020603050405020304" pitchFamily="18" charset="0"/>
                  <a:cs typeface="Times New Roman" panose="02020603050405020304" pitchFamily="18" charset="0"/>
                </a:rPr>
                <a:t>LCPL</a:t>
              </a:r>
            </a:p>
          </p:txBody>
        </p:sp>
        <p:sp>
          <p:nvSpPr>
            <p:cNvPr id="10" name="TextBox 9">
              <a:extLst>
                <a:ext uri="{FF2B5EF4-FFF2-40B4-BE49-F238E27FC236}">
                  <a16:creationId xmlns:a16="http://schemas.microsoft.com/office/drawing/2014/main" id="{9E409F50-B0EA-F259-3CA3-B0862AB6588B}"/>
                </a:ext>
              </a:extLst>
            </p:cNvPr>
            <p:cNvSpPr txBox="1"/>
            <p:nvPr/>
          </p:nvSpPr>
          <p:spPr>
            <a:xfrm>
              <a:off x="3124200" y="2743200"/>
              <a:ext cx="1676400" cy="369332"/>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1213147890</a:t>
              </a:r>
            </a:p>
          </p:txBody>
        </p:sp>
        <p:sp>
          <p:nvSpPr>
            <p:cNvPr id="11" name="TextBox 10">
              <a:extLst>
                <a:ext uri="{FF2B5EF4-FFF2-40B4-BE49-F238E27FC236}">
                  <a16:creationId xmlns:a16="http://schemas.microsoft.com/office/drawing/2014/main" id="{7BFEC18A-EE78-184A-6FC7-95EE3E93CC40}"/>
                </a:ext>
              </a:extLst>
            </p:cNvPr>
            <p:cNvSpPr txBox="1"/>
            <p:nvPr/>
          </p:nvSpPr>
          <p:spPr>
            <a:xfrm>
              <a:off x="1876425" y="3200400"/>
              <a:ext cx="2057400" cy="369332"/>
            </a:xfrm>
            <a:prstGeom prst="rect">
              <a:avLst/>
            </a:prstGeom>
            <a:noFill/>
          </p:spPr>
          <p:txBody>
            <a:bodyPr wrap="square" rtlCol="0">
              <a:spAutoFit/>
            </a:bodyPr>
            <a:lstStyle/>
            <a:p>
              <a:pPr algn="ctr"/>
              <a:r>
                <a:rPr lang="en-US">
                  <a:solidFill>
                    <a:schemeClr val="bg1"/>
                  </a:solidFill>
                  <a:latin typeface="Times New Roman" panose="02020603050405020304" pitchFamily="18" charset="0"/>
                  <a:cs typeface="Times New Roman" panose="02020603050405020304" pitchFamily="18" charset="0"/>
                </a:rPr>
                <a:t>H&amp;SBN /S-SHOPS</a:t>
              </a:r>
            </a:p>
          </p:txBody>
        </p:sp>
        <p:sp>
          <p:nvSpPr>
            <p:cNvPr id="12" name="TextBox 11">
              <a:extLst>
                <a:ext uri="{FF2B5EF4-FFF2-40B4-BE49-F238E27FC236}">
                  <a16:creationId xmlns:a16="http://schemas.microsoft.com/office/drawing/2014/main" id="{8EBEC54D-FA2A-AB2A-8C98-E0DE7A02529C}"/>
                </a:ext>
              </a:extLst>
            </p:cNvPr>
            <p:cNvSpPr txBox="1"/>
            <p:nvPr/>
          </p:nvSpPr>
          <p:spPr>
            <a:xfrm>
              <a:off x="5334000" y="2743200"/>
              <a:ext cx="2286000" cy="369332"/>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MAIL ORDERLY</a:t>
              </a:r>
            </a:p>
          </p:txBody>
        </p:sp>
        <p:sp>
          <p:nvSpPr>
            <p:cNvPr id="13" name="TextBox 12">
              <a:extLst>
                <a:ext uri="{FF2B5EF4-FFF2-40B4-BE49-F238E27FC236}">
                  <a16:creationId xmlns:a16="http://schemas.microsoft.com/office/drawing/2014/main" id="{27A3D68F-94E3-E613-31DE-CA9A285B1699}"/>
                </a:ext>
              </a:extLst>
            </p:cNvPr>
            <p:cNvSpPr txBox="1"/>
            <p:nvPr/>
          </p:nvSpPr>
          <p:spPr>
            <a:xfrm>
              <a:off x="5334000" y="3200400"/>
              <a:ext cx="2286000" cy="369332"/>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CAMP PENDLETON</a:t>
              </a:r>
            </a:p>
          </p:txBody>
        </p:sp>
        <p:pic>
          <p:nvPicPr>
            <p:cNvPr id="15" name="Picture 14">
              <a:extLst>
                <a:ext uri="{FF2B5EF4-FFF2-40B4-BE49-F238E27FC236}">
                  <a16:creationId xmlns:a16="http://schemas.microsoft.com/office/drawing/2014/main" id="{CF1DD76F-0634-C2E6-E4B8-57497D88E116}"/>
                </a:ext>
              </a:extLst>
            </p:cNvPr>
            <p:cNvPicPr>
              <a:picLocks noChangeAspect="1"/>
            </p:cNvPicPr>
            <p:nvPr/>
          </p:nvPicPr>
          <p:blipFill>
            <a:blip r:embed="rId5"/>
            <a:stretch>
              <a:fillRect/>
            </a:stretch>
          </p:blipFill>
          <p:spPr>
            <a:xfrm>
              <a:off x="1013915" y="3569732"/>
              <a:ext cx="7116168" cy="2048161"/>
            </a:xfrm>
            <a:prstGeom prst="rect">
              <a:avLst/>
            </a:prstGeom>
          </p:spPr>
        </p:pic>
        <p:sp>
          <p:nvSpPr>
            <p:cNvPr id="17" name="Rectangle 16">
              <a:extLst>
                <a:ext uri="{FF2B5EF4-FFF2-40B4-BE49-F238E27FC236}">
                  <a16:creationId xmlns:a16="http://schemas.microsoft.com/office/drawing/2014/main" id="{36B3DE56-F1A2-F2A0-439D-3C2F7D997F02}"/>
                </a:ext>
              </a:extLst>
            </p:cNvPr>
            <p:cNvSpPr/>
            <p:nvPr/>
          </p:nvSpPr>
          <p:spPr>
            <a:xfrm>
              <a:off x="5257800" y="5181600"/>
              <a:ext cx="2362200" cy="30480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0BBE736-C53D-D725-DD20-B2FC862E2714}"/>
                </a:ext>
              </a:extLst>
            </p:cNvPr>
            <p:cNvSpPr txBox="1"/>
            <p:nvPr/>
          </p:nvSpPr>
          <p:spPr>
            <a:xfrm>
              <a:off x="5695950" y="5150651"/>
              <a:ext cx="1866900" cy="369332"/>
            </a:xfrm>
            <a:prstGeom prst="rect">
              <a:avLst/>
            </a:prstGeom>
            <a:noFill/>
          </p:spPr>
          <p:txBody>
            <a:bodyPr wrap="square" rtlCol="0">
              <a:spAutoFit/>
            </a:bodyPr>
            <a:lstStyle/>
            <a:p>
              <a:pPr algn="ctr"/>
              <a:r>
                <a:rPr lang="en-US">
                  <a:solidFill>
                    <a:schemeClr val="bg1"/>
                  </a:solidFill>
                  <a:latin typeface="Edwardian Script ITC" panose="030303020407070D0804" pitchFamily="66" charset="0"/>
                </a:rPr>
                <a:t>John </a:t>
              </a:r>
              <a:r>
                <a:rPr lang="en-US" err="1">
                  <a:solidFill>
                    <a:schemeClr val="bg1"/>
                  </a:solidFill>
                  <a:latin typeface="Edwardian Script ITC" panose="030303020407070D0804" pitchFamily="66" charset="0"/>
                </a:rPr>
                <a:t>Schmuckateli</a:t>
              </a:r>
              <a:endParaRPr lang="en-US">
                <a:solidFill>
                  <a:schemeClr val="bg1"/>
                </a:solidFill>
                <a:latin typeface="Edwardian Script ITC" panose="030303020407070D0804" pitchFamily="66" charset="0"/>
              </a:endParaRPr>
            </a:p>
          </p:txBody>
        </p:sp>
      </p:grpSp>
      <p:cxnSp>
        <p:nvCxnSpPr>
          <p:cNvPr id="21" name="Straight Connector 20">
            <a:extLst>
              <a:ext uri="{FF2B5EF4-FFF2-40B4-BE49-F238E27FC236}">
                <a16:creationId xmlns:a16="http://schemas.microsoft.com/office/drawing/2014/main" id="{024989A8-5B32-E656-4270-5BD7DA78887B}"/>
              </a:ext>
            </a:extLst>
          </p:cNvPr>
          <p:cNvCxnSpPr/>
          <p:nvPr/>
        </p:nvCxnSpPr>
        <p:spPr>
          <a:xfrm>
            <a:off x="1013915" y="1371600"/>
            <a:ext cx="7116168" cy="4246293"/>
          </a:xfrm>
          <a:prstGeom prst="line">
            <a:avLst/>
          </a:prstGeom>
        </p:spPr>
        <p:style>
          <a:lnRef idx="3">
            <a:schemeClr val="accent2"/>
          </a:lnRef>
          <a:fillRef idx="0">
            <a:schemeClr val="accent2"/>
          </a:fillRef>
          <a:effectRef idx="2">
            <a:schemeClr val="accent2"/>
          </a:effectRef>
          <a:fontRef idx="minor">
            <a:schemeClr val="tx1"/>
          </a:fontRef>
        </p:style>
      </p:cxnSp>
      <p:sp>
        <p:nvSpPr>
          <p:cNvPr id="22" name="TextBox 21">
            <a:extLst>
              <a:ext uri="{FF2B5EF4-FFF2-40B4-BE49-F238E27FC236}">
                <a16:creationId xmlns:a16="http://schemas.microsoft.com/office/drawing/2014/main" id="{32E336E7-DC88-2969-AE6C-8351313193B5}"/>
              </a:ext>
            </a:extLst>
          </p:cNvPr>
          <p:cNvSpPr txBox="1"/>
          <p:nvPr/>
        </p:nvSpPr>
        <p:spPr>
          <a:xfrm rot="1840222">
            <a:off x="1832530" y="3442199"/>
            <a:ext cx="6453096" cy="369332"/>
          </a:xfrm>
          <a:prstGeom prst="rect">
            <a:avLst/>
          </a:prstGeom>
          <a:noFill/>
        </p:spPr>
        <p:txBody>
          <a:bodyPr wrap="square" rtlCol="0">
            <a:spAutoFit/>
          </a:bodyPr>
          <a:lstStyle/>
          <a:p>
            <a:r>
              <a:rPr lang="en-US" b="1" dirty="0">
                <a:solidFill>
                  <a:srgbClr val="FF0000"/>
                </a:solidFill>
                <a:latin typeface="Times New Roman" panose="02020603050405020304" pitchFamily="18" charset="0"/>
                <a:cs typeface="Times New Roman" panose="02020603050405020304" pitchFamily="18" charset="0"/>
              </a:rPr>
              <a:t>RD: 20241215 PRINTED RANK LAST NAME, FIRST NAME </a:t>
            </a:r>
          </a:p>
        </p:txBody>
      </p:sp>
      <p:sp>
        <p:nvSpPr>
          <p:cNvPr id="23" name="TextBox 22">
            <a:extLst>
              <a:ext uri="{FF2B5EF4-FFF2-40B4-BE49-F238E27FC236}">
                <a16:creationId xmlns:a16="http://schemas.microsoft.com/office/drawing/2014/main" id="{7520FA2B-408F-E18D-D805-58CA2DE91815}"/>
              </a:ext>
            </a:extLst>
          </p:cNvPr>
          <p:cNvSpPr txBox="1"/>
          <p:nvPr/>
        </p:nvSpPr>
        <p:spPr>
          <a:xfrm rot="1834588">
            <a:off x="1610194" y="3553666"/>
            <a:ext cx="5640148" cy="369332"/>
          </a:xfrm>
          <a:prstGeom prst="rect">
            <a:avLst/>
          </a:prstGeom>
          <a:noFill/>
        </p:spPr>
        <p:txBody>
          <a:bodyPr wrap="square" lIns="91440" tIns="45720" rIns="91440" bIns="45720" rtlCol="0" anchor="t">
            <a:spAutoFit/>
          </a:bodyPr>
          <a:lstStyle/>
          <a:p>
            <a:r>
              <a:rPr lang="en-US" b="1" dirty="0">
                <a:solidFill>
                  <a:srgbClr val="FF0000"/>
                </a:solidFill>
                <a:latin typeface="Times New Roman"/>
                <a:cs typeface="Times New Roman"/>
              </a:rPr>
              <a:t>DD: 20261215                       SIGNATURE</a:t>
            </a:r>
            <a:endParaRPr lang="en-US" sz="2800" b="1" dirty="0">
              <a:solidFill>
                <a:srgbClr val="FF0000"/>
              </a:solidFill>
              <a:latin typeface="Palace Script MT" panose="030303020206070C0B05" pitchFamily="66" charset="0"/>
              <a:cs typeface="Times New Roman" panose="02020603050405020304" pitchFamily="18" charset="0"/>
            </a:endParaRPr>
          </a:p>
        </p:txBody>
      </p:sp>
    </p:spTree>
    <p:extLst>
      <p:ext uri="{BB962C8B-B14F-4D97-AF65-F5344CB8AC3E}">
        <p14:creationId xmlns:p14="http://schemas.microsoft.com/office/powerpoint/2010/main" val="3168232501"/>
      </p:ext>
    </p:extLst>
  </p:cSld>
  <p:clrMapOvr>
    <a:masterClrMapping/>
  </p:clrMapOvr>
  <mc:AlternateContent xmlns:mc="http://schemas.openxmlformats.org/markup-compatibility/2006" xmlns:p14="http://schemas.microsoft.com/office/powerpoint/2010/main">
    <mc:Choice Requires="p14">
      <p:transition spd="slow" p14:dur="1200">
        <p:zoom/>
      </p:transition>
    </mc:Choice>
    <mc:Fallback xmlns="">
      <p:transition spd="slow">
        <p:zoom/>
      </p:transition>
    </mc:Fallback>
  </mc:AlternateContent>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 Form 2260 - Fill Out, Sign Online and Download Fillable PDF |  Templateroller">
            <a:extLst>
              <a:ext uri="{FF2B5EF4-FFF2-40B4-BE49-F238E27FC236}">
                <a16:creationId xmlns:a16="http://schemas.microsoft.com/office/drawing/2014/main" id="{A88BEDE4-6841-163D-F2F6-7FA73F9373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428"/>
          <a:stretch/>
        </p:blipFill>
        <p:spPr bwMode="auto">
          <a:xfrm>
            <a:off x="139700" y="1164996"/>
            <a:ext cx="8864600" cy="569300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idx="4294967295"/>
          </p:nvPr>
        </p:nvSpPr>
        <p:spPr>
          <a:xfrm>
            <a:off x="457200" y="21996"/>
            <a:ext cx="8229600" cy="1143000"/>
          </a:xfrm>
        </p:spPr>
        <p:txBody>
          <a:bodyPr>
            <a:normAutofit/>
          </a:bodyPr>
          <a:lstStyle/>
          <a:p>
            <a:r>
              <a:rPr lang="en-US" sz="3200" cap="small">
                <a:solidFill>
                  <a:schemeClr val="tx2">
                    <a:lumMod val="10000"/>
                  </a:schemeClr>
                </a:solidFill>
                <a:latin typeface="Cambria" panose="02040503050406030204" pitchFamily="18" charset="0"/>
                <a:ea typeface="Cambria" panose="02040503050406030204" pitchFamily="18" charset="0"/>
              </a:rPr>
              <a:t>DD FORM 2260 – SAMPLE REVOCATION</a:t>
            </a:r>
          </a:p>
        </p:txBody>
      </p:sp>
      <p:grpSp>
        <p:nvGrpSpPr>
          <p:cNvPr id="35" name="Group 34">
            <a:extLst>
              <a:ext uri="{FF2B5EF4-FFF2-40B4-BE49-F238E27FC236}">
                <a16:creationId xmlns:a16="http://schemas.microsoft.com/office/drawing/2014/main" id="{01898454-D596-1E62-3C7A-1E8C33C5F430}"/>
              </a:ext>
            </a:extLst>
          </p:cNvPr>
          <p:cNvGrpSpPr/>
          <p:nvPr/>
        </p:nvGrpSpPr>
        <p:grpSpPr>
          <a:xfrm>
            <a:off x="609600" y="2007571"/>
            <a:ext cx="8077200" cy="981424"/>
            <a:chOff x="609600" y="2007571"/>
            <a:chExt cx="8077200" cy="981424"/>
          </a:xfrm>
        </p:grpSpPr>
        <p:sp>
          <p:nvSpPr>
            <p:cNvPr id="2" name="TextBox 1">
              <a:extLst>
                <a:ext uri="{FF2B5EF4-FFF2-40B4-BE49-F238E27FC236}">
                  <a16:creationId xmlns:a16="http://schemas.microsoft.com/office/drawing/2014/main" id="{874617A4-5E50-7992-2698-9CCD51489892}"/>
                </a:ext>
              </a:extLst>
            </p:cNvPr>
            <p:cNvSpPr txBox="1"/>
            <p:nvPr/>
          </p:nvSpPr>
          <p:spPr>
            <a:xfrm>
              <a:off x="609600" y="2057400"/>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1-24</a:t>
              </a:r>
            </a:p>
          </p:txBody>
        </p:sp>
        <p:sp>
          <p:nvSpPr>
            <p:cNvPr id="7" name="TextBox 6">
              <a:extLst>
                <a:ext uri="{FF2B5EF4-FFF2-40B4-BE49-F238E27FC236}">
                  <a16:creationId xmlns:a16="http://schemas.microsoft.com/office/drawing/2014/main" id="{91909321-EF1A-805E-40C8-AA2840C9FA89}"/>
                </a:ext>
              </a:extLst>
            </p:cNvPr>
            <p:cNvSpPr txBox="1"/>
            <p:nvPr/>
          </p:nvSpPr>
          <p:spPr>
            <a:xfrm>
              <a:off x="1066800" y="2057399"/>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20240102</a:t>
              </a:r>
            </a:p>
          </p:txBody>
        </p:sp>
        <p:sp>
          <p:nvSpPr>
            <p:cNvPr id="8" name="TextBox 7">
              <a:extLst>
                <a:ext uri="{FF2B5EF4-FFF2-40B4-BE49-F238E27FC236}">
                  <a16:creationId xmlns:a16="http://schemas.microsoft.com/office/drawing/2014/main" id="{272F0225-43FE-8831-DF14-30C7A7212908}"/>
                </a:ext>
              </a:extLst>
            </p:cNvPr>
            <p:cNvSpPr txBox="1"/>
            <p:nvPr/>
          </p:nvSpPr>
          <p:spPr>
            <a:xfrm>
              <a:off x="2590800" y="2057399"/>
              <a:ext cx="990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MAIL CLERK</a:t>
              </a:r>
            </a:p>
          </p:txBody>
        </p:sp>
        <p:sp>
          <p:nvSpPr>
            <p:cNvPr id="9" name="TextBox 8">
              <a:extLst>
                <a:ext uri="{FF2B5EF4-FFF2-40B4-BE49-F238E27FC236}">
                  <a16:creationId xmlns:a16="http://schemas.microsoft.com/office/drawing/2014/main" id="{6D98EFB0-713D-C359-6830-F2CEF4094490}"/>
                </a:ext>
              </a:extLst>
            </p:cNvPr>
            <p:cNvSpPr txBox="1"/>
            <p:nvPr/>
          </p:nvSpPr>
          <p:spPr>
            <a:xfrm>
              <a:off x="3581400" y="2057399"/>
              <a:ext cx="1371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MARINE, JOE, M.</a:t>
              </a:r>
            </a:p>
          </p:txBody>
        </p:sp>
        <p:sp>
          <p:nvSpPr>
            <p:cNvPr id="10" name="TextBox 9">
              <a:extLst>
                <a:ext uri="{FF2B5EF4-FFF2-40B4-BE49-F238E27FC236}">
                  <a16:creationId xmlns:a16="http://schemas.microsoft.com/office/drawing/2014/main" id="{371AB743-4148-8CCE-0300-6159320BBE97}"/>
                </a:ext>
              </a:extLst>
            </p:cNvPr>
            <p:cNvSpPr txBox="1"/>
            <p:nvPr/>
          </p:nvSpPr>
          <p:spPr>
            <a:xfrm>
              <a:off x="4953000" y="2007571"/>
              <a:ext cx="1447800" cy="276999"/>
            </a:xfrm>
            <a:prstGeom prst="rect">
              <a:avLst/>
            </a:prstGeom>
            <a:noFill/>
          </p:spPr>
          <p:txBody>
            <a:bodyPr wrap="square" rtlCol="0">
              <a:spAutoFit/>
            </a:bodyPr>
            <a:lstStyle/>
            <a:p>
              <a:pPr algn="ctr"/>
              <a:r>
                <a:rPr lang="en-US" sz="1200">
                  <a:solidFill>
                    <a:schemeClr val="bg1"/>
                  </a:solidFill>
                  <a:latin typeface="Edwardian Script ITC" panose="030303020407070D0804" pitchFamily="66" charset="0"/>
                </a:rPr>
                <a:t>Joe Marine</a:t>
              </a:r>
            </a:p>
          </p:txBody>
        </p:sp>
        <p:sp>
          <p:nvSpPr>
            <p:cNvPr id="11" name="TextBox 10">
              <a:extLst>
                <a:ext uri="{FF2B5EF4-FFF2-40B4-BE49-F238E27FC236}">
                  <a16:creationId xmlns:a16="http://schemas.microsoft.com/office/drawing/2014/main" id="{3E95DDD9-E4FA-347E-5712-05FB6C5F92CA}"/>
                </a:ext>
              </a:extLst>
            </p:cNvPr>
            <p:cNvSpPr txBox="1"/>
            <p:nvPr/>
          </p:nvSpPr>
          <p:spPr>
            <a:xfrm>
              <a:off x="6477000" y="2057399"/>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12" name="TextBox 11">
              <a:extLst>
                <a:ext uri="{FF2B5EF4-FFF2-40B4-BE49-F238E27FC236}">
                  <a16:creationId xmlns:a16="http://schemas.microsoft.com/office/drawing/2014/main" id="{D0143678-FCA3-7F57-D45C-5F79EADA10FC}"/>
                </a:ext>
              </a:extLst>
            </p:cNvPr>
            <p:cNvSpPr txBox="1"/>
            <p:nvPr/>
          </p:nvSpPr>
          <p:spPr>
            <a:xfrm>
              <a:off x="7924800" y="2057399"/>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sp>
          <p:nvSpPr>
            <p:cNvPr id="13" name="TextBox 12">
              <a:extLst>
                <a:ext uri="{FF2B5EF4-FFF2-40B4-BE49-F238E27FC236}">
                  <a16:creationId xmlns:a16="http://schemas.microsoft.com/office/drawing/2014/main" id="{6B23404A-514A-0FC0-5F39-B66A333D9492}"/>
                </a:ext>
              </a:extLst>
            </p:cNvPr>
            <p:cNvSpPr txBox="1"/>
            <p:nvPr/>
          </p:nvSpPr>
          <p:spPr>
            <a:xfrm>
              <a:off x="609600" y="2245755"/>
              <a:ext cx="457200" cy="246221"/>
            </a:xfrm>
            <a:prstGeom prst="rect">
              <a:avLst/>
            </a:prstGeom>
            <a:noFill/>
          </p:spPr>
          <p:txBody>
            <a:bodyPr wrap="square" rtlCol="0">
              <a:spAutoFit/>
            </a:bodyPr>
            <a:lstStyle/>
            <a:p>
              <a:pPr algn="ctr"/>
              <a:r>
                <a:rPr lang="en-US" sz="1000">
                  <a:solidFill>
                    <a:schemeClr val="bg1"/>
                  </a:solidFill>
                  <a:highlight>
                    <a:srgbClr val="FFFF00"/>
                  </a:highlight>
                  <a:latin typeface="Times New Roman" panose="02020603050405020304" pitchFamily="18" charset="0"/>
                  <a:cs typeface="Times New Roman" panose="02020603050405020304" pitchFamily="18" charset="0"/>
                </a:rPr>
                <a:t>2-24</a:t>
              </a:r>
            </a:p>
          </p:txBody>
        </p:sp>
        <p:sp>
          <p:nvSpPr>
            <p:cNvPr id="14" name="TextBox 13">
              <a:extLst>
                <a:ext uri="{FF2B5EF4-FFF2-40B4-BE49-F238E27FC236}">
                  <a16:creationId xmlns:a16="http://schemas.microsoft.com/office/drawing/2014/main" id="{6478C89B-9782-7A98-86A1-CC6E231562C1}"/>
                </a:ext>
              </a:extLst>
            </p:cNvPr>
            <p:cNvSpPr txBox="1"/>
            <p:nvPr/>
          </p:nvSpPr>
          <p:spPr>
            <a:xfrm>
              <a:off x="1028700" y="2245755"/>
              <a:ext cx="838200" cy="246221"/>
            </a:xfrm>
            <a:prstGeom prst="rect">
              <a:avLst/>
            </a:prstGeom>
            <a:noFill/>
          </p:spPr>
          <p:txBody>
            <a:bodyPr wrap="square" rtlCol="0">
              <a:spAutoFit/>
            </a:bodyPr>
            <a:lstStyle/>
            <a:p>
              <a:pPr algn="ctr"/>
              <a:r>
                <a:rPr lang="en-US" sz="1000">
                  <a:solidFill>
                    <a:schemeClr val="bg1"/>
                  </a:solidFill>
                  <a:highlight>
                    <a:srgbClr val="FFFF00"/>
                  </a:highlight>
                  <a:latin typeface="Times New Roman" panose="02020603050405020304" pitchFamily="18" charset="0"/>
                  <a:cs typeface="Times New Roman" panose="02020603050405020304" pitchFamily="18" charset="0"/>
                </a:rPr>
                <a:t>20240315</a:t>
              </a:r>
            </a:p>
          </p:txBody>
        </p:sp>
        <p:sp>
          <p:nvSpPr>
            <p:cNvPr id="16" name="TextBox 15">
              <a:extLst>
                <a:ext uri="{FF2B5EF4-FFF2-40B4-BE49-F238E27FC236}">
                  <a16:creationId xmlns:a16="http://schemas.microsoft.com/office/drawing/2014/main" id="{D732E064-4415-1A1E-1FB1-7D720EC0D6C3}"/>
                </a:ext>
              </a:extLst>
            </p:cNvPr>
            <p:cNvSpPr txBox="1"/>
            <p:nvPr/>
          </p:nvSpPr>
          <p:spPr>
            <a:xfrm>
              <a:off x="2590800" y="2230337"/>
              <a:ext cx="990600" cy="246221"/>
            </a:xfrm>
            <a:prstGeom prst="rect">
              <a:avLst/>
            </a:prstGeom>
            <a:noFill/>
          </p:spPr>
          <p:txBody>
            <a:bodyPr wrap="square" rtlCol="0">
              <a:spAutoFit/>
            </a:bodyPr>
            <a:lstStyle/>
            <a:p>
              <a:pPr algn="ctr"/>
              <a:r>
                <a:rPr lang="en-US" sz="1000">
                  <a:solidFill>
                    <a:schemeClr val="bg1"/>
                  </a:solidFill>
                  <a:highlight>
                    <a:srgbClr val="FFFF00"/>
                  </a:highlight>
                  <a:latin typeface="Times New Roman" panose="02020603050405020304" pitchFamily="18" charset="0"/>
                  <a:cs typeface="Times New Roman" panose="02020603050405020304" pitchFamily="18" charset="0"/>
                </a:rPr>
                <a:t>S-SHOPS</a:t>
              </a:r>
            </a:p>
          </p:txBody>
        </p:sp>
        <p:sp>
          <p:nvSpPr>
            <p:cNvPr id="17" name="TextBox 16">
              <a:extLst>
                <a:ext uri="{FF2B5EF4-FFF2-40B4-BE49-F238E27FC236}">
                  <a16:creationId xmlns:a16="http://schemas.microsoft.com/office/drawing/2014/main" id="{C536E0F1-40F7-BB72-DD94-5BC7E2F7EF46}"/>
                </a:ext>
              </a:extLst>
            </p:cNvPr>
            <p:cNvSpPr txBox="1"/>
            <p:nvPr/>
          </p:nvSpPr>
          <p:spPr>
            <a:xfrm>
              <a:off x="3581400" y="2245754"/>
              <a:ext cx="1447800" cy="215444"/>
            </a:xfrm>
            <a:prstGeom prst="rect">
              <a:avLst/>
            </a:prstGeom>
            <a:noFill/>
          </p:spPr>
          <p:txBody>
            <a:bodyPr wrap="square" rtlCol="0">
              <a:spAutoFit/>
            </a:bodyPr>
            <a:lstStyle/>
            <a:p>
              <a:r>
                <a:rPr lang="en-US" sz="800">
                  <a:solidFill>
                    <a:schemeClr val="bg1"/>
                  </a:solidFill>
                  <a:highlight>
                    <a:srgbClr val="FFFF00"/>
                  </a:highlight>
                  <a:latin typeface="Times New Roman" panose="02020603050405020304" pitchFamily="18" charset="0"/>
                  <a:cs typeface="Times New Roman" panose="02020603050405020304" pitchFamily="18" charset="0"/>
                </a:rPr>
                <a:t>SCHMUCKATELI, JOHN B.</a:t>
              </a:r>
            </a:p>
          </p:txBody>
        </p:sp>
        <p:sp>
          <p:nvSpPr>
            <p:cNvPr id="18" name="TextBox 17">
              <a:extLst>
                <a:ext uri="{FF2B5EF4-FFF2-40B4-BE49-F238E27FC236}">
                  <a16:creationId xmlns:a16="http://schemas.microsoft.com/office/drawing/2014/main" id="{5E615015-333D-922C-7E3E-4399F72C7A7D}"/>
                </a:ext>
              </a:extLst>
            </p:cNvPr>
            <p:cNvSpPr txBox="1"/>
            <p:nvPr/>
          </p:nvSpPr>
          <p:spPr>
            <a:xfrm>
              <a:off x="4953000" y="2209142"/>
              <a:ext cx="1447800" cy="276999"/>
            </a:xfrm>
            <a:prstGeom prst="rect">
              <a:avLst/>
            </a:prstGeom>
            <a:noFill/>
          </p:spPr>
          <p:txBody>
            <a:bodyPr wrap="square" rtlCol="0">
              <a:spAutoFit/>
            </a:bodyPr>
            <a:lstStyle/>
            <a:p>
              <a:pPr algn="ctr"/>
              <a:r>
                <a:rPr lang="en-US" sz="1200">
                  <a:solidFill>
                    <a:schemeClr val="bg1"/>
                  </a:solidFill>
                  <a:highlight>
                    <a:srgbClr val="FFFF00"/>
                  </a:highlight>
                  <a:latin typeface="Edwardian Script ITC" panose="030303020407070D0804" pitchFamily="66" charset="0"/>
                </a:rPr>
                <a:t>John </a:t>
              </a:r>
              <a:r>
                <a:rPr lang="en-US" sz="1200" err="1">
                  <a:solidFill>
                    <a:schemeClr val="bg1"/>
                  </a:solidFill>
                  <a:highlight>
                    <a:srgbClr val="FFFF00"/>
                  </a:highlight>
                  <a:latin typeface="Edwardian Script ITC" panose="030303020407070D0804" pitchFamily="66" charset="0"/>
                </a:rPr>
                <a:t>Schmuckateli</a:t>
              </a:r>
              <a:endParaRPr lang="en-US" sz="1200">
                <a:solidFill>
                  <a:schemeClr val="bg1"/>
                </a:solidFill>
                <a:highlight>
                  <a:srgbClr val="FFFF00"/>
                </a:highlight>
                <a:latin typeface="Edwardian Script ITC" panose="030303020407070D0804" pitchFamily="66" charset="0"/>
              </a:endParaRPr>
            </a:p>
          </p:txBody>
        </p:sp>
        <p:sp>
          <p:nvSpPr>
            <p:cNvPr id="19" name="TextBox 18">
              <a:extLst>
                <a:ext uri="{FF2B5EF4-FFF2-40B4-BE49-F238E27FC236}">
                  <a16:creationId xmlns:a16="http://schemas.microsoft.com/office/drawing/2014/main" id="{6E7B944F-5676-3F8E-0816-8D0E919A73A1}"/>
                </a:ext>
              </a:extLst>
            </p:cNvPr>
            <p:cNvSpPr txBox="1"/>
            <p:nvPr/>
          </p:nvSpPr>
          <p:spPr>
            <a:xfrm>
              <a:off x="6477000" y="2228250"/>
              <a:ext cx="1447800" cy="246221"/>
            </a:xfrm>
            <a:prstGeom prst="rect">
              <a:avLst/>
            </a:prstGeom>
            <a:noFill/>
          </p:spPr>
          <p:txBody>
            <a:bodyPr wrap="square" rtlCol="0">
              <a:spAutoFit/>
            </a:bodyPr>
            <a:lstStyle/>
            <a:p>
              <a:r>
                <a:rPr lang="en-US" sz="1000">
                  <a:solidFill>
                    <a:schemeClr val="bg1"/>
                  </a:solidFill>
                  <a:highlight>
                    <a:srgbClr val="FFFF00"/>
                  </a:highlight>
                  <a:latin typeface="Times New Roman" panose="02020603050405020304" pitchFamily="18" charset="0"/>
                  <a:cs typeface="Times New Roman" panose="02020603050405020304" pitchFamily="18" charset="0"/>
                </a:rPr>
                <a:t>UNIT MAIL OFFICER</a:t>
              </a:r>
            </a:p>
          </p:txBody>
        </p:sp>
        <p:sp>
          <p:nvSpPr>
            <p:cNvPr id="20" name="TextBox 19">
              <a:extLst>
                <a:ext uri="{FF2B5EF4-FFF2-40B4-BE49-F238E27FC236}">
                  <a16:creationId xmlns:a16="http://schemas.microsoft.com/office/drawing/2014/main" id="{42DBCF68-A203-1EDE-B630-FEBBEE779640}"/>
                </a:ext>
              </a:extLst>
            </p:cNvPr>
            <p:cNvSpPr txBox="1"/>
            <p:nvPr/>
          </p:nvSpPr>
          <p:spPr>
            <a:xfrm>
              <a:off x="7924800" y="2245754"/>
              <a:ext cx="762000" cy="215444"/>
            </a:xfrm>
            <a:prstGeom prst="rect">
              <a:avLst/>
            </a:prstGeom>
            <a:noFill/>
          </p:spPr>
          <p:txBody>
            <a:bodyPr wrap="square" rtlCol="0">
              <a:spAutoFit/>
            </a:bodyPr>
            <a:lstStyle/>
            <a:p>
              <a:r>
                <a:rPr lang="en-US" sz="800">
                  <a:solidFill>
                    <a:schemeClr val="bg1"/>
                  </a:solidFill>
                  <a:highlight>
                    <a:srgbClr val="FFFF00"/>
                  </a:highlight>
                  <a:latin typeface="Times New Roman" panose="02020603050405020304" pitchFamily="18" charset="0"/>
                  <a:cs typeface="Times New Roman" panose="02020603050405020304" pitchFamily="18" charset="0"/>
                </a:rPr>
                <a:t>E-6/ ABOVE</a:t>
              </a:r>
            </a:p>
          </p:txBody>
        </p:sp>
        <p:sp>
          <p:nvSpPr>
            <p:cNvPr id="21" name="TextBox 20">
              <a:extLst>
                <a:ext uri="{FF2B5EF4-FFF2-40B4-BE49-F238E27FC236}">
                  <a16:creationId xmlns:a16="http://schemas.microsoft.com/office/drawing/2014/main" id="{39FC8839-5968-86BF-DC8F-9EAB8CA5E2BA}"/>
                </a:ext>
              </a:extLst>
            </p:cNvPr>
            <p:cNvSpPr txBox="1"/>
            <p:nvPr/>
          </p:nvSpPr>
          <p:spPr>
            <a:xfrm>
              <a:off x="619125" y="2474471"/>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3-24</a:t>
              </a:r>
            </a:p>
          </p:txBody>
        </p:sp>
        <p:sp>
          <p:nvSpPr>
            <p:cNvPr id="22" name="TextBox 21">
              <a:extLst>
                <a:ext uri="{FF2B5EF4-FFF2-40B4-BE49-F238E27FC236}">
                  <a16:creationId xmlns:a16="http://schemas.microsoft.com/office/drawing/2014/main" id="{3FD4C0ED-5C94-FA6E-C79D-44678ECD0070}"/>
                </a:ext>
              </a:extLst>
            </p:cNvPr>
            <p:cNvSpPr txBox="1"/>
            <p:nvPr/>
          </p:nvSpPr>
          <p:spPr>
            <a:xfrm>
              <a:off x="1038225" y="2474470"/>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20240327</a:t>
              </a:r>
            </a:p>
          </p:txBody>
        </p:sp>
        <p:sp>
          <p:nvSpPr>
            <p:cNvPr id="23" name="TextBox 22">
              <a:extLst>
                <a:ext uri="{FF2B5EF4-FFF2-40B4-BE49-F238E27FC236}">
                  <a16:creationId xmlns:a16="http://schemas.microsoft.com/office/drawing/2014/main" id="{472F1053-5D22-7433-498E-882B2373AE55}"/>
                </a:ext>
              </a:extLst>
            </p:cNvPr>
            <p:cNvSpPr txBox="1"/>
            <p:nvPr/>
          </p:nvSpPr>
          <p:spPr>
            <a:xfrm>
              <a:off x="2581275" y="2496553"/>
              <a:ext cx="9906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AVI/MAINT</a:t>
              </a:r>
            </a:p>
          </p:txBody>
        </p:sp>
        <p:sp>
          <p:nvSpPr>
            <p:cNvPr id="24" name="TextBox 23">
              <a:extLst>
                <a:ext uri="{FF2B5EF4-FFF2-40B4-BE49-F238E27FC236}">
                  <a16:creationId xmlns:a16="http://schemas.microsoft.com/office/drawing/2014/main" id="{87A8CB18-80B8-3E98-3CA7-ECB6B5FAE8AD}"/>
                </a:ext>
              </a:extLst>
            </p:cNvPr>
            <p:cNvSpPr txBox="1"/>
            <p:nvPr/>
          </p:nvSpPr>
          <p:spPr>
            <a:xfrm>
              <a:off x="3600450" y="2486141"/>
              <a:ext cx="13716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CHESTY, ADAM</a:t>
              </a:r>
            </a:p>
          </p:txBody>
        </p:sp>
        <p:sp>
          <p:nvSpPr>
            <p:cNvPr id="25" name="TextBox 24">
              <a:extLst>
                <a:ext uri="{FF2B5EF4-FFF2-40B4-BE49-F238E27FC236}">
                  <a16:creationId xmlns:a16="http://schemas.microsoft.com/office/drawing/2014/main" id="{AA4FADC7-7C49-29F4-6B15-8DAE2709E9D1}"/>
                </a:ext>
              </a:extLst>
            </p:cNvPr>
            <p:cNvSpPr txBox="1"/>
            <p:nvPr/>
          </p:nvSpPr>
          <p:spPr>
            <a:xfrm>
              <a:off x="4933950" y="2455363"/>
              <a:ext cx="1447800" cy="276999"/>
            </a:xfrm>
            <a:prstGeom prst="rect">
              <a:avLst/>
            </a:prstGeom>
            <a:noFill/>
          </p:spPr>
          <p:txBody>
            <a:bodyPr wrap="square" rtlCol="0">
              <a:spAutoFit/>
            </a:bodyPr>
            <a:lstStyle/>
            <a:p>
              <a:pPr algn="ctr"/>
              <a:r>
                <a:rPr lang="en-US" sz="1200">
                  <a:solidFill>
                    <a:schemeClr val="bg1"/>
                  </a:solidFill>
                  <a:latin typeface="Edwardian Script ITC" panose="030303020407070D0804" pitchFamily="66" charset="0"/>
                </a:rPr>
                <a:t>Adam Chesty</a:t>
              </a:r>
            </a:p>
          </p:txBody>
        </p:sp>
        <p:sp>
          <p:nvSpPr>
            <p:cNvPr id="26" name="TextBox 25">
              <a:extLst>
                <a:ext uri="{FF2B5EF4-FFF2-40B4-BE49-F238E27FC236}">
                  <a16:creationId xmlns:a16="http://schemas.microsoft.com/office/drawing/2014/main" id="{97EA0368-7643-8796-7F93-F2044C973969}"/>
                </a:ext>
              </a:extLst>
            </p:cNvPr>
            <p:cNvSpPr txBox="1"/>
            <p:nvPr/>
          </p:nvSpPr>
          <p:spPr>
            <a:xfrm>
              <a:off x="6477000" y="2455363"/>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27" name="TextBox 26">
              <a:extLst>
                <a:ext uri="{FF2B5EF4-FFF2-40B4-BE49-F238E27FC236}">
                  <a16:creationId xmlns:a16="http://schemas.microsoft.com/office/drawing/2014/main" id="{CACA6CCE-BFF5-B89C-E387-8D91E4CE7E10}"/>
                </a:ext>
              </a:extLst>
            </p:cNvPr>
            <p:cNvSpPr txBox="1"/>
            <p:nvPr/>
          </p:nvSpPr>
          <p:spPr>
            <a:xfrm>
              <a:off x="7908925" y="2501529"/>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sp>
          <p:nvSpPr>
            <p:cNvPr id="28" name="TextBox 27">
              <a:extLst>
                <a:ext uri="{FF2B5EF4-FFF2-40B4-BE49-F238E27FC236}">
                  <a16:creationId xmlns:a16="http://schemas.microsoft.com/office/drawing/2014/main" id="{2C2252FC-BC0F-5C2D-1A8F-D4AE06EA7530}"/>
                </a:ext>
              </a:extLst>
            </p:cNvPr>
            <p:cNvSpPr txBox="1"/>
            <p:nvPr/>
          </p:nvSpPr>
          <p:spPr>
            <a:xfrm>
              <a:off x="609600" y="2742774"/>
              <a:ext cx="457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4-24</a:t>
              </a:r>
            </a:p>
          </p:txBody>
        </p:sp>
        <p:sp>
          <p:nvSpPr>
            <p:cNvPr id="29" name="TextBox 28">
              <a:extLst>
                <a:ext uri="{FF2B5EF4-FFF2-40B4-BE49-F238E27FC236}">
                  <a16:creationId xmlns:a16="http://schemas.microsoft.com/office/drawing/2014/main" id="{4305076B-0FAA-7913-575A-A346E61A84DF}"/>
                </a:ext>
              </a:extLst>
            </p:cNvPr>
            <p:cNvSpPr txBox="1"/>
            <p:nvPr/>
          </p:nvSpPr>
          <p:spPr>
            <a:xfrm>
              <a:off x="1038225" y="2716973"/>
              <a:ext cx="8382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20240404</a:t>
              </a:r>
            </a:p>
          </p:txBody>
        </p:sp>
        <p:sp>
          <p:nvSpPr>
            <p:cNvPr id="30" name="TextBox 29">
              <a:extLst>
                <a:ext uri="{FF2B5EF4-FFF2-40B4-BE49-F238E27FC236}">
                  <a16:creationId xmlns:a16="http://schemas.microsoft.com/office/drawing/2014/main" id="{C85C2F54-DF8B-5258-1A8C-9A21BB757A6B}"/>
                </a:ext>
              </a:extLst>
            </p:cNvPr>
            <p:cNvSpPr txBox="1"/>
            <p:nvPr/>
          </p:nvSpPr>
          <p:spPr>
            <a:xfrm>
              <a:off x="2609850" y="2701584"/>
              <a:ext cx="990600" cy="246221"/>
            </a:xfrm>
            <a:prstGeom prst="rect">
              <a:avLst/>
            </a:prstGeom>
            <a:noFill/>
          </p:spPr>
          <p:txBody>
            <a:bodyPr wrap="square" rtlCol="0">
              <a:spAutoFit/>
            </a:bodyPr>
            <a:lstStyle/>
            <a:p>
              <a:pPr algn="ctr"/>
              <a:r>
                <a:rPr lang="en-US" sz="1000">
                  <a:solidFill>
                    <a:schemeClr val="bg1"/>
                  </a:solidFill>
                  <a:latin typeface="Times New Roman" panose="02020603050405020304" pitchFamily="18" charset="0"/>
                  <a:cs typeface="Times New Roman" panose="02020603050405020304" pitchFamily="18" charset="0"/>
                </a:rPr>
                <a:t>ORD</a:t>
              </a:r>
            </a:p>
          </p:txBody>
        </p:sp>
        <p:sp>
          <p:nvSpPr>
            <p:cNvPr id="31" name="TextBox 30">
              <a:extLst>
                <a:ext uri="{FF2B5EF4-FFF2-40B4-BE49-F238E27FC236}">
                  <a16:creationId xmlns:a16="http://schemas.microsoft.com/office/drawing/2014/main" id="{85E3BA39-D2B3-D83D-D979-DD8B90A35ABB}"/>
                </a:ext>
              </a:extLst>
            </p:cNvPr>
            <p:cNvSpPr txBox="1"/>
            <p:nvPr/>
          </p:nvSpPr>
          <p:spPr>
            <a:xfrm>
              <a:off x="3581400" y="2733995"/>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JOHNSON, OPHA, M.</a:t>
              </a:r>
            </a:p>
          </p:txBody>
        </p:sp>
        <p:sp>
          <p:nvSpPr>
            <p:cNvPr id="32" name="TextBox 31">
              <a:extLst>
                <a:ext uri="{FF2B5EF4-FFF2-40B4-BE49-F238E27FC236}">
                  <a16:creationId xmlns:a16="http://schemas.microsoft.com/office/drawing/2014/main" id="{FB7C3A52-0515-FD22-4379-1C5AF823E371}"/>
                </a:ext>
              </a:extLst>
            </p:cNvPr>
            <p:cNvSpPr txBox="1"/>
            <p:nvPr/>
          </p:nvSpPr>
          <p:spPr>
            <a:xfrm>
              <a:off x="4972050" y="2703217"/>
              <a:ext cx="1447800" cy="276999"/>
            </a:xfrm>
            <a:prstGeom prst="rect">
              <a:avLst/>
            </a:prstGeom>
            <a:noFill/>
          </p:spPr>
          <p:txBody>
            <a:bodyPr wrap="square" rtlCol="0">
              <a:spAutoFit/>
            </a:bodyPr>
            <a:lstStyle/>
            <a:p>
              <a:pPr algn="ctr"/>
              <a:r>
                <a:rPr lang="en-US" sz="1200" err="1">
                  <a:solidFill>
                    <a:schemeClr val="bg1"/>
                  </a:solidFill>
                  <a:latin typeface="Edwardian Script ITC" panose="030303020407070D0804" pitchFamily="66" charset="0"/>
                </a:rPr>
                <a:t>Opha</a:t>
              </a:r>
              <a:r>
                <a:rPr lang="en-US" sz="1200">
                  <a:solidFill>
                    <a:schemeClr val="bg1"/>
                  </a:solidFill>
                  <a:latin typeface="Edwardian Script ITC" panose="030303020407070D0804" pitchFamily="66" charset="0"/>
                </a:rPr>
                <a:t> M Johnson</a:t>
              </a:r>
            </a:p>
          </p:txBody>
        </p:sp>
        <p:sp>
          <p:nvSpPr>
            <p:cNvPr id="33" name="TextBox 32">
              <a:extLst>
                <a:ext uri="{FF2B5EF4-FFF2-40B4-BE49-F238E27FC236}">
                  <a16:creationId xmlns:a16="http://schemas.microsoft.com/office/drawing/2014/main" id="{E151C529-384E-BBCA-D3F4-5F01AE285C19}"/>
                </a:ext>
              </a:extLst>
            </p:cNvPr>
            <p:cNvSpPr txBox="1"/>
            <p:nvPr/>
          </p:nvSpPr>
          <p:spPr>
            <a:xfrm>
              <a:off x="6477000" y="2701584"/>
              <a:ext cx="1447800" cy="246221"/>
            </a:xfrm>
            <a:prstGeom prst="rect">
              <a:avLst/>
            </a:prstGeom>
            <a:noFill/>
          </p:spPr>
          <p:txBody>
            <a:bodyPr wrap="square" rtlCol="0">
              <a:spAutoFit/>
            </a:bodyPr>
            <a:lstStyle/>
            <a:p>
              <a:r>
                <a:rPr lang="en-US" sz="1000">
                  <a:solidFill>
                    <a:schemeClr val="bg1"/>
                  </a:solidFill>
                  <a:latin typeface="Times New Roman" panose="02020603050405020304" pitchFamily="18" charset="0"/>
                  <a:cs typeface="Times New Roman" panose="02020603050405020304" pitchFamily="18" charset="0"/>
                </a:rPr>
                <a:t>UNIT MAIL OFFICER</a:t>
              </a:r>
            </a:p>
          </p:txBody>
        </p:sp>
        <p:sp>
          <p:nvSpPr>
            <p:cNvPr id="34" name="TextBox 33">
              <a:extLst>
                <a:ext uri="{FF2B5EF4-FFF2-40B4-BE49-F238E27FC236}">
                  <a16:creationId xmlns:a16="http://schemas.microsoft.com/office/drawing/2014/main" id="{C99D4E80-A6B3-BABA-C21C-6987274A1D2D}"/>
                </a:ext>
              </a:extLst>
            </p:cNvPr>
            <p:cNvSpPr txBox="1"/>
            <p:nvPr/>
          </p:nvSpPr>
          <p:spPr>
            <a:xfrm>
              <a:off x="7908925" y="2718605"/>
              <a:ext cx="762000" cy="215444"/>
            </a:xfrm>
            <a:prstGeom prst="rect">
              <a:avLst/>
            </a:prstGeom>
            <a:noFill/>
          </p:spPr>
          <p:txBody>
            <a:bodyPr wrap="square" rtlCol="0">
              <a:spAutoFit/>
            </a:bodyPr>
            <a:lstStyle/>
            <a:p>
              <a:r>
                <a:rPr lang="en-US" sz="800">
                  <a:solidFill>
                    <a:schemeClr val="bg1"/>
                  </a:solidFill>
                  <a:latin typeface="Times New Roman" panose="02020603050405020304" pitchFamily="18" charset="0"/>
                  <a:cs typeface="Times New Roman" panose="02020603050405020304" pitchFamily="18" charset="0"/>
                </a:rPr>
                <a:t>E-6/ ABOVE</a:t>
              </a:r>
            </a:p>
          </p:txBody>
        </p:sp>
      </p:grpSp>
      <p:sp>
        <p:nvSpPr>
          <p:cNvPr id="3" name="TextBox 2">
            <a:extLst>
              <a:ext uri="{FF2B5EF4-FFF2-40B4-BE49-F238E27FC236}">
                <a16:creationId xmlns:a16="http://schemas.microsoft.com/office/drawing/2014/main" id="{4FB20539-CA57-FD23-368F-E4BC3262BB36}"/>
              </a:ext>
            </a:extLst>
          </p:cNvPr>
          <p:cNvSpPr txBox="1"/>
          <p:nvPr/>
        </p:nvSpPr>
        <p:spPr>
          <a:xfrm>
            <a:off x="1762125" y="2235630"/>
            <a:ext cx="838200" cy="246221"/>
          </a:xfrm>
          <a:prstGeom prst="rect">
            <a:avLst/>
          </a:prstGeom>
          <a:noFill/>
        </p:spPr>
        <p:txBody>
          <a:bodyPr wrap="square" rtlCol="0">
            <a:spAutoFit/>
          </a:bodyPr>
          <a:lstStyle/>
          <a:p>
            <a:pPr algn="ctr"/>
            <a:r>
              <a:rPr lang="en-US" sz="1000">
                <a:solidFill>
                  <a:schemeClr val="bg1"/>
                </a:solidFill>
                <a:highlight>
                  <a:srgbClr val="FFFF00"/>
                </a:highlight>
                <a:latin typeface="Times New Roman" panose="02020603050405020304" pitchFamily="18" charset="0"/>
                <a:cs typeface="Times New Roman" panose="02020603050405020304" pitchFamily="18" charset="0"/>
              </a:rPr>
              <a:t>20241215</a:t>
            </a:r>
          </a:p>
        </p:txBody>
      </p:sp>
    </p:spTree>
    <p:extLst>
      <p:ext uri="{BB962C8B-B14F-4D97-AF65-F5344CB8AC3E}">
        <p14:creationId xmlns:p14="http://schemas.microsoft.com/office/powerpoint/2010/main" val="2269551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11" y="152400"/>
            <a:ext cx="9148011" cy="914400"/>
          </a:xfrm>
        </p:spPr>
        <p:txBody>
          <a:bodyPr>
            <a:normAutofit/>
          </a:bodyPr>
          <a:lstStyle/>
          <a:p>
            <a:r>
              <a:rPr lang="en-US" sz="3600">
                <a:solidFill>
                  <a:schemeClr val="tx2">
                    <a:lumMod val="10000"/>
                  </a:schemeClr>
                </a:solidFill>
                <a:latin typeface="Cambria" panose="02040503050406030204" pitchFamily="18" charset="0"/>
                <a:ea typeface="Cambria" panose="02040503050406030204" pitchFamily="18" charset="0"/>
              </a:rPr>
              <a:t>UMR POLICY</a:t>
            </a:r>
            <a:endParaRPr lang="en-US" sz="4400">
              <a:solidFill>
                <a:schemeClr val="tx2">
                  <a:lumMod val="10000"/>
                </a:schemeClr>
              </a:solidFill>
              <a:latin typeface="Cambria" panose="02040503050406030204" pitchFamily="18" charset="0"/>
              <a:ea typeface="Cambria" panose="02040503050406030204" pitchFamily="18" charset="0"/>
            </a:endParaRPr>
          </a:p>
        </p:txBody>
      </p:sp>
      <p:sp>
        <p:nvSpPr>
          <p:cNvPr id="4" name="TextBox 3"/>
          <p:cNvSpPr txBox="1"/>
          <p:nvPr/>
        </p:nvSpPr>
        <p:spPr>
          <a:xfrm>
            <a:off x="-13304" y="1066800"/>
            <a:ext cx="9144000" cy="3244030"/>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Unit Mail Rooms are required to maintain current postal orders / directives</a:t>
            </a:r>
          </a:p>
          <a:p>
            <a:pPr marL="457200" indent="-45720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next lesson will cover the postal orders / directives and unique information that is essential to the success of the Unit Mail Room</a:t>
            </a:r>
          </a:p>
        </p:txBody>
      </p:sp>
      <p:pic>
        <p:nvPicPr>
          <p:cNvPr id="5" name="Picture 4">
            <a:extLst>
              <a:ext uri="{FF2B5EF4-FFF2-40B4-BE49-F238E27FC236}">
                <a16:creationId xmlns:a16="http://schemas.microsoft.com/office/drawing/2014/main" id="{796538A8-A5EE-DFB6-6BB0-A139410C0B6A}"/>
              </a:ext>
            </a:extLst>
          </p:cNvPr>
          <p:cNvPicPr>
            <a:picLocks noChangeAspect="1"/>
          </p:cNvPicPr>
          <p:nvPr/>
        </p:nvPicPr>
        <p:blipFill>
          <a:blip r:embed="rId3"/>
          <a:stretch>
            <a:fillRect/>
          </a:stretch>
        </p:blipFill>
        <p:spPr>
          <a:xfrm>
            <a:off x="332530" y="3581400"/>
            <a:ext cx="8474927" cy="2899317"/>
          </a:xfrm>
          <a:prstGeom prst="rect">
            <a:avLst/>
          </a:prstGeom>
        </p:spPr>
      </p:pic>
    </p:spTree>
    <p:extLst>
      <p:ext uri="{BB962C8B-B14F-4D97-AF65-F5344CB8AC3E}">
        <p14:creationId xmlns:p14="http://schemas.microsoft.com/office/powerpoint/2010/main" val="3967954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DoD Military Postal Service Procedures Manual (MPM)</a:t>
            </a:r>
          </a:p>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MCO  5110.4B, </a:t>
            </a:r>
            <a:r>
              <a:rPr lang="en-US" sz="1600">
                <a:solidFill>
                  <a:schemeClr val="bg1"/>
                </a:solidFill>
                <a:latin typeface="Cambria" panose="02040503050406030204" pitchFamily="18" charset="0"/>
                <a:ea typeface="Cambria" panose="02040503050406030204" pitchFamily="18" charset="0"/>
              </a:rPr>
              <a:t>Marine Corps Postal Affairs/Official Mail Program</a:t>
            </a:r>
          </a:p>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a:ea typeface="Cambria"/>
              </a:rPr>
              <a:t>CAMPENO 5110.1C, </a:t>
            </a:r>
            <a:r>
              <a:rPr lang="en-US" sz="1600">
                <a:solidFill>
                  <a:schemeClr val="bg1"/>
                </a:solidFill>
                <a:latin typeface="Cambria"/>
                <a:ea typeface="Cambria"/>
              </a:rPr>
              <a:t>Base Order for Postal Affairs</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COURSE REFERENCES</a:t>
            </a:r>
          </a:p>
        </p:txBody>
      </p:sp>
    </p:spTree>
    <p:extLst>
      <p:ext uri="{BB962C8B-B14F-4D97-AF65-F5344CB8AC3E}">
        <p14:creationId xmlns:p14="http://schemas.microsoft.com/office/powerpoint/2010/main" val="44080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11" y="152400"/>
            <a:ext cx="9148011" cy="914400"/>
          </a:xfrm>
        </p:spPr>
        <p:txBody>
          <a:bodyPr>
            <a:normAutofit/>
          </a:bodyPr>
          <a:lstStyle/>
          <a:p>
            <a:r>
              <a:rPr lang="en-US" sz="3600">
                <a:solidFill>
                  <a:schemeClr val="tx2">
                    <a:lumMod val="10000"/>
                  </a:schemeClr>
                </a:solidFill>
                <a:latin typeface="Cambria" panose="02040503050406030204" pitchFamily="18" charset="0"/>
                <a:ea typeface="Cambria" panose="02040503050406030204" pitchFamily="18" charset="0"/>
              </a:rPr>
              <a:t>UMR POLICY REQUIREMENTS</a:t>
            </a:r>
            <a:endParaRPr lang="en-US" sz="4400">
              <a:solidFill>
                <a:schemeClr val="tx2">
                  <a:lumMod val="10000"/>
                </a:schemeClr>
              </a:solidFill>
              <a:latin typeface="Cambria" panose="02040503050406030204" pitchFamily="18" charset="0"/>
              <a:ea typeface="Cambria" panose="02040503050406030204" pitchFamily="18" charset="0"/>
            </a:endParaRPr>
          </a:p>
        </p:txBody>
      </p:sp>
      <p:sp>
        <p:nvSpPr>
          <p:cNvPr id="4" name="TextBox 3"/>
          <p:cNvSpPr txBox="1"/>
          <p:nvPr/>
        </p:nvSpPr>
        <p:spPr>
          <a:xfrm>
            <a:off x="-13304" y="1066800"/>
            <a:ext cx="9144000" cy="4721357"/>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Each UMR is required to maintain copies of the listed </a:t>
            </a:r>
            <a:r>
              <a:rPr lang="en-US" sz="2800" b="1" u="sng">
                <a:solidFill>
                  <a:schemeClr val="bg1"/>
                </a:solidFill>
                <a:latin typeface="Cambria" panose="02040503050406030204" pitchFamily="18" charset="0"/>
                <a:ea typeface="Cambria" panose="02040503050406030204" pitchFamily="18" charset="0"/>
              </a:rPr>
              <a:t>CURRENT </a:t>
            </a:r>
            <a:r>
              <a:rPr lang="en-US" sz="2800">
                <a:solidFill>
                  <a:schemeClr val="bg1"/>
                </a:solidFill>
                <a:latin typeface="Cambria" panose="02040503050406030204" pitchFamily="18" charset="0"/>
                <a:ea typeface="Cambria" panose="02040503050406030204" pitchFamily="18" charset="0"/>
              </a:rPr>
              <a:t> postal publications / directives:</a:t>
            </a:r>
          </a:p>
          <a:p>
            <a:pPr marL="914400" lvl="1" indent="-45720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DoD Military Postal Service Procedures Manual (MPM)</a:t>
            </a:r>
          </a:p>
          <a:p>
            <a:pPr marL="914400" lvl="1" indent="-45720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MCO 5110.4B Marine Corps Postal Affairs and Official Mail Program</a:t>
            </a:r>
          </a:p>
          <a:p>
            <a:pPr marL="914400" lvl="1" indent="-45720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MCI-WEST CAMPENO 5110.1C</a:t>
            </a:r>
          </a:p>
          <a:p>
            <a:pPr marL="914400" lvl="1" indent="-45720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Unit Mail Handling Order</a:t>
            </a:r>
          </a:p>
          <a:p>
            <a:pPr marL="457200" indent="-45720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Every UMR must have sustained and networked computer access in the UMR to process directory mail via the Directory Service Program.</a:t>
            </a:r>
          </a:p>
          <a:p>
            <a:pPr marL="457200" indent="-457200">
              <a:lnSpc>
                <a:spcPct val="150000"/>
              </a:lnSpc>
              <a:buFont typeface="Arial" panose="020B0604020202020204" pitchFamily="34" charset="0"/>
              <a:buChar char="•"/>
            </a:pPr>
            <a:r>
              <a:rPr lang="en-US" sz="2800">
                <a:solidFill>
                  <a:srgbClr val="FF0000"/>
                </a:solidFill>
                <a:latin typeface="Cambria" panose="02040503050406030204" pitchFamily="18" charset="0"/>
                <a:ea typeface="Cambria" panose="02040503050406030204" pitchFamily="18" charset="0"/>
              </a:rPr>
              <a:t>Note: Electronic copies meet this requirement</a:t>
            </a:r>
          </a:p>
        </p:txBody>
      </p:sp>
    </p:spTree>
    <p:extLst>
      <p:ext uri="{BB962C8B-B14F-4D97-AF65-F5344CB8AC3E}">
        <p14:creationId xmlns:p14="http://schemas.microsoft.com/office/powerpoint/2010/main" val="3224133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011" y="152400"/>
            <a:ext cx="9148011" cy="914400"/>
          </a:xfrm>
        </p:spPr>
        <p:txBody>
          <a:bodyPr>
            <a:normAutofit/>
          </a:bodyPr>
          <a:lstStyle/>
          <a:p>
            <a:r>
              <a:rPr lang="en-US" sz="3600">
                <a:solidFill>
                  <a:schemeClr val="tx2">
                    <a:lumMod val="10000"/>
                  </a:schemeClr>
                </a:solidFill>
                <a:latin typeface="Cambria" panose="02040503050406030204" pitchFamily="18" charset="0"/>
                <a:ea typeface="Cambria" panose="02040503050406030204" pitchFamily="18" charset="0"/>
              </a:rPr>
              <a:t>UNIT MAIL HANDLING ORDER</a:t>
            </a:r>
            <a:endParaRPr lang="en-US" sz="4400">
              <a:solidFill>
                <a:schemeClr val="tx2">
                  <a:lumMod val="10000"/>
                </a:schemeClr>
              </a:solidFill>
              <a:latin typeface="Cambria" panose="02040503050406030204" pitchFamily="18" charset="0"/>
              <a:ea typeface="Cambria" panose="02040503050406030204" pitchFamily="18" charset="0"/>
            </a:endParaRPr>
          </a:p>
        </p:txBody>
      </p:sp>
      <p:sp>
        <p:nvSpPr>
          <p:cNvPr id="4" name="TextBox 3"/>
          <p:cNvSpPr txBox="1"/>
          <p:nvPr/>
        </p:nvSpPr>
        <p:spPr>
          <a:xfrm>
            <a:off x="-13304" y="1066800"/>
            <a:ext cx="9144000" cy="4703788"/>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All Marine Corps commands operating UMRs are responsible for publishing instructions by the </a:t>
            </a:r>
            <a:r>
              <a:rPr lang="en-US" sz="2800" b="1" u="sng">
                <a:solidFill>
                  <a:schemeClr val="bg1"/>
                </a:solidFill>
                <a:latin typeface="Cambria" panose="02040503050406030204" pitchFamily="18" charset="0"/>
                <a:ea typeface="Cambria" panose="02040503050406030204" pitchFamily="18" charset="0"/>
              </a:rPr>
              <a:t>CURRENT</a:t>
            </a:r>
            <a:r>
              <a:rPr lang="en-US" sz="2800">
                <a:solidFill>
                  <a:schemeClr val="bg1"/>
                </a:solidFill>
                <a:latin typeface="Cambria" panose="02040503050406030204" pitchFamily="18" charset="0"/>
                <a:ea typeface="Cambria" panose="02040503050406030204" pitchFamily="18" charset="0"/>
              </a:rPr>
              <a:t> command signature authority</a:t>
            </a:r>
          </a:p>
          <a:p>
            <a:pPr marL="457200" indent="-45720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Unit Mail Handling Order shall include:</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complete command / personnel mailing addresses</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Serving MPO location / hours of operation</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UMR location / hours of operation</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USPS mail collection box location and hours of last pick up of outgoing mail</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call time</a:t>
            </a:r>
            <a:endParaRPr lang="en-US">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56501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UNIT MAIL HANDLING ORDER – CONT.</a:t>
            </a:r>
          </a:p>
        </p:txBody>
      </p:sp>
      <p:sp>
        <p:nvSpPr>
          <p:cNvPr id="4" name="TextBox 3"/>
          <p:cNvSpPr txBox="1"/>
          <p:nvPr/>
        </p:nvSpPr>
        <p:spPr>
          <a:xfrm>
            <a:off x="-13304" y="1066800"/>
            <a:ext cx="9144000" cy="5026954"/>
          </a:xfrm>
          <a:prstGeom prst="rect">
            <a:avLst/>
          </a:prstGeom>
          <a:noFill/>
        </p:spPr>
        <p:txBody>
          <a:bodyPr wrap="square" rtlCol="0">
            <a:spAutoFit/>
          </a:bodyPr>
          <a:lstStyle/>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Custom regulations where applicable</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Command Official Mail Program</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Security of mail and postal effects</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Official Accountable Mail e.g., Registered, certified, etc. identification</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Handling Procedures for personnel temporarily absent from the command e.g., TAD, annual leave, etc.</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delivery during exercises</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Suspicious package procedures e.g., bombs, anthrax, etc.</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Current directory service application</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Maintenance of the Directory File Card (DFC) system</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Additional </a:t>
            </a:r>
            <a:r>
              <a:rPr lang="en-US" err="1">
                <a:solidFill>
                  <a:schemeClr val="bg1"/>
                </a:solidFill>
                <a:latin typeface="Cambria" panose="02040503050406030204" pitchFamily="18" charset="0"/>
                <a:ea typeface="Cambria" panose="02040503050406030204" pitchFamily="18" charset="0"/>
              </a:rPr>
              <a:t>Potal</a:t>
            </a:r>
            <a:r>
              <a:rPr lang="en-US">
                <a:solidFill>
                  <a:schemeClr val="bg1"/>
                </a:solidFill>
                <a:latin typeface="Cambria" panose="02040503050406030204" pitchFamily="18" charset="0"/>
                <a:ea typeface="Cambria" panose="02040503050406030204" pitchFamily="18" charset="0"/>
              </a:rPr>
              <a:t> information deemed appropriate by the promulgating authority</a:t>
            </a:r>
          </a:p>
          <a:p>
            <a:pPr marL="914400" lvl="1" indent="-45720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Units without UMRs shall provide policy on incoming and outgoing of official mail</a:t>
            </a:r>
            <a:endParaRPr lang="en-US">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034156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MAIL SECURITY</a:t>
            </a:r>
          </a:p>
        </p:txBody>
      </p:sp>
      <p:sp>
        <p:nvSpPr>
          <p:cNvPr id="4" name="TextBox 3"/>
          <p:cNvSpPr txBox="1"/>
          <p:nvPr/>
        </p:nvSpPr>
        <p:spPr>
          <a:xfrm>
            <a:off x="-13304" y="1066800"/>
            <a:ext cx="9144000" cy="4536691"/>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Postal personnel are responsible to always maintain mail security and accountability</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Postal personnel are required to establish quality control measures to prevent loss, theft, tampering, damage, delay, or compromise of the mail</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This section discusses the necessary security measures required to protect the mail</a:t>
            </a:r>
          </a:p>
        </p:txBody>
      </p:sp>
      <p:pic>
        <p:nvPicPr>
          <p:cNvPr id="5" name="Picture 4">
            <a:extLst>
              <a:ext uri="{FF2B5EF4-FFF2-40B4-BE49-F238E27FC236}">
                <a16:creationId xmlns:a16="http://schemas.microsoft.com/office/drawing/2014/main" id="{27B770F8-6357-4F89-DB98-0892C63A52AC}"/>
              </a:ext>
            </a:extLst>
          </p:cNvPr>
          <p:cNvPicPr>
            <a:picLocks noChangeAspect="1"/>
          </p:cNvPicPr>
          <p:nvPr/>
        </p:nvPicPr>
        <p:blipFill>
          <a:blip r:embed="rId3"/>
          <a:stretch>
            <a:fillRect/>
          </a:stretch>
        </p:blipFill>
        <p:spPr>
          <a:xfrm>
            <a:off x="6858000" y="4878659"/>
            <a:ext cx="2007220" cy="1852961"/>
          </a:xfrm>
          <a:prstGeom prst="rect">
            <a:avLst/>
          </a:prstGeom>
        </p:spPr>
      </p:pic>
    </p:spTree>
    <p:extLst>
      <p:ext uri="{BB962C8B-B14F-4D97-AF65-F5344CB8AC3E}">
        <p14:creationId xmlns:p14="http://schemas.microsoft.com/office/powerpoint/2010/main" val="28018194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MAIL SECURITY OBJECTIVES</a:t>
            </a:r>
          </a:p>
        </p:txBody>
      </p:sp>
      <p:sp>
        <p:nvSpPr>
          <p:cNvPr id="4" name="TextBox 3"/>
          <p:cNvSpPr txBox="1"/>
          <p:nvPr/>
        </p:nvSpPr>
        <p:spPr>
          <a:xfrm>
            <a:off x="-13304" y="1066800"/>
            <a:ext cx="9144000" cy="3244030"/>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UMR structure requirements</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Mail room access</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Keys/ combinations control measures</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Mail transportation</a:t>
            </a:r>
          </a:p>
          <a:p>
            <a:pPr marL="742950" lvl="1" indent="-285750">
              <a:lnSpc>
                <a:spcPct val="150000"/>
              </a:lnSpc>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Mail Privacy</a:t>
            </a:r>
          </a:p>
        </p:txBody>
      </p:sp>
    </p:spTree>
    <p:extLst>
      <p:ext uri="{BB962C8B-B14F-4D97-AF65-F5344CB8AC3E}">
        <p14:creationId xmlns:p14="http://schemas.microsoft.com/office/powerpoint/2010/main" val="416544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UMR STRUCTURE REQUIREMENTS</a:t>
            </a:r>
          </a:p>
        </p:txBody>
      </p:sp>
      <p:sp>
        <p:nvSpPr>
          <p:cNvPr id="4" name="TextBox 3"/>
          <p:cNvSpPr txBox="1"/>
          <p:nvPr/>
        </p:nvSpPr>
        <p:spPr>
          <a:xfrm>
            <a:off x="-13304" y="1066800"/>
            <a:ext cx="9144000" cy="4611455"/>
          </a:xfrm>
          <a:prstGeom prst="rect">
            <a:avLst/>
          </a:prstGeom>
          <a:noFill/>
        </p:spPr>
        <p:txBody>
          <a:bodyPr wrap="square" lIns="91440" tIns="45720" rIns="91440" bIns="45720" rtlCol="0" anchor="t">
            <a:spAutoFit/>
          </a:bodyPr>
          <a:lstStyle/>
          <a:p>
            <a:pPr marL="742950" lvl="1" indent="-285750">
              <a:lnSpc>
                <a:spcPct val="150000"/>
              </a:lnSpc>
              <a:buFont typeface="Arial" panose="020B0604020202020204" pitchFamily="34" charset="0"/>
              <a:buChar char="•"/>
            </a:pPr>
            <a:r>
              <a:rPr lang="en-US" dirty="0">
                <a:solidFill>
                  <a:schemeClr val="bg1"/>
                </a:solidFill>
                <a:latin typeface="Cambria"/>
                <a:ea typeface="Cambria"/>
              </a:rPr>
              <a:t>UMR design/ construction shall provide adequate space and security for mail</a:t>
            </a:r>
          </a:p>
          <a:p>
            <a:pPr marL="742950" lvl="1" indent="-285750">
              <a:lnSpc>
                <a:spcPct val="150000"/>
              </a:lnSpc>
              <a:buFont typeface="Arial" panose="020B0604020202020204" pitchFamily="34" charset="0"/>
              <a:buChar char="•"/>
            </a:pPr>
            <a:r>
              <a:rPr lang="en-US" b="1" dirty="0">
                <a:solidFill>
                  <a:srgbClr val="FF0000"/>
                </a:solidFill>
                <a:latin typeface="Cambria"/>
                <a:ea typeface="Cambria"/>
              </a:rPr>
              <a:t>If UMR has a combination code  lock on the door, it is required for them to also have a padlock attached. This requirement is so not everyone has access to the UMR at any time to include UMCs.</a:t>
            </a:r>
          </a:p>
          <a:p>
            <a:pPr marL="742950" lvl="1" indent="-285750">
              <a:lnSpc>
                <a:spcPct val="150000"/>
              </a:lnSpc>
              <a:buFont typeface="Arial" panose="020B0604020202020204" pitchFamily="34" charset="0"/>
              <a:buChar char="•"/>
            </a:pPr>
            <a:r>
              <a:rPr lang="en-US" dirty="0">
                <a:solidFill>
                  <a:schemeClr val="bg1"/>
                </a:solidFill>
                <a:latin typeface="Cambria"/>
                <a:ea typeface="Cambria"/>
              </a:rPr>
              <a:t>Must have internal door hinges to prevent easy removal</a:t>
            </a:r>
          </a:p>
          <a:p>
            <a:pPr marL="742950" lvl="1" indent="-285750">
              <a:lnSpc>
                <a:spcPct val="150000"/>
              </a:lnSpc>
              <a:buFont typeface="Arial" panose="020B0604020202020204" pitchFamily="34" charset="0"/>
              <a:buChar char="•"/>
            </a:pPr>
            <a:r>
              <a:rPr lang="en-US" dirty="0">
                <a:solidFill>
                  <a:schemeClr val="bg1"/>
                </a:solidFill>
                <a:latin typeface="Cambria"/>
                <a:ea typeface="Cambria"/>
              </a:rPr>
              <a:t>All accessible windows i.e., windows on the first floor, ground level, reachable via catwalk, or adjoining rooftops shall be equipped with bars or heavy wire mesh</a:t>
            </a:r>
          </a:p>
          <a:p>
            <a:pPr marL="742950" lvl="1" indent="-285750">
              <a:lnSpc>
                <a:spcPct val="150000"/>
              </a:lnSpc>
              <a:buFont typeface="Arial" panose="020B0604020202020204" pitchFamily="34" charset="0"/>
              <a:buChar char="•"/>
            </a:pPr>
            <a:r>
              <a:rPr lang="en-US" dirty="0">
                <a:solidFill>
                  <a:schemeClr val="bg1"/>
                </a:solidFill>
                <a:latin typeface="Cambria"/>
                <a:ea typeface="Cambria"/>
              </a:rPr>
              <a:t>Walls and ceilings must be constructed to prevent forcible entry</a:t>
            </a:r>
          </a:p>
          <a:p>
            <a:pPr marL="742950" lvl="1" indent="-285750">
              <a:lnSpc>
                <a:spcPct val="150000"/>
              </a:lnSpc>
              <a:buFont typeface="Arial" panose="020B0604020202020204" pitchFamily="34" charset="0"/>
              <a:buChar char="•"/>
            </a:pPr>
            <a:r>
              <a:rPr lang="en-US" b="1" dirty="0">
                <a:solidFill>
                  <a:srgbClr val="FF0000"/>
                </a:solidFill>
                <a:latin typeface="Cambria"/>
                <a:ea typeface="Cambria"/>
              </a:rPr>
              <a:t>UMR must be locked when the Unit Mail Clerk is not present</a:t>
            </a:r>
          </a:p>
          <a:p>
            <a:pPr lvl="1">
              <a:lnSpc>
                <a:spcPct val="150000"/>
              </a:lnSpc>
            </a:pPr>
            <a:r>
              <a:rPr lang="en-US" dirty="0">
                <a:solidFill>
                  <a:schemeClr val="bg1"/>
                </a:solidFill>
                <a:latin typeface="Cambria" panose="02040503050406030204" pitchFamily="18" charset="0"/>
                <a:ea typeface="Cambria" panose="02040503050406030204" pitchFamily="18" charset="0"/>
              </a:rPr>
              <a:t>There is no size limit on the mailroom, however it must have enough space to accommodate the mail for the unit.  The larger the command, the bigger the mailroom.</a:t>
            </a:r>
          </a:p>
        </p:txBody>
      </p:sp>
    </p:spTree>
    <p:extLst>
      <p:ext uri="{BB962C8B-B14F-4D97-AF65-F5344CB8AC3E}">
        <p14:creationId xmlns:p14="http://schemas.microsoft.com/office/powerpoint/2010/main" val="1755679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371600"/>
            <a:ext cx="9144000" cy="5029200"/>
          </a:xfrm>
        </p:spPr>
        <p:txBody>
          <a:bodyPr>
            <a:normAutofit/>
          </a:bodyPr>
          <a:lstStyle/>
          <a:p>
            <a:pPr marL="137160" indent="0">
              <a:buNone/>
            </a:pPr>
            <a:r>
              <a:rPr lang="en-US">
                <a:solidFill>
                  <a:schemeClr val="bg1"/>
                </a:solidFill>
              </a:rPr>
              <a:t>The following items are </a:t>
            </a:r>
            <a:r>
              <a:rPr lang="en-US" b="1" i="1" u="sng">
                <a:solidFill>
                  <a:srgbClr val="FF0000"/>
                </a:solidFill>
              </a:rPr>
              <a:t>prohibited</a:t>
            </a:r>
            <a:r>
              <a:rPr lang="en-US" b="1">
                <a:solidFill>
                  <a:srgbClr val="FF0000"/>
                </a:solidFill>
              </a:rPr>
              <a:t> </a:t>
            </a:r>
            <a:r>
              <a:rPr lang="en-US">
                <a:solidFill>
                  <a:schemeClr val="bg1"/>
                </a:solidFill>
              </a:rPr>
              <a:t>inside the UMR:</a:t>
            </a:r>
          </a:p>
          <a:p>
            <a:pPr marL="137160" indent="0">
              <a:buNone/>
            </a:pPr>
            <a:endParaRPr lang="en-US" sz="1400">
              <a:solidFill>
                <a:schemeClr val="bg1"/>
              </a:solidFill>
            </a:endParaRPr>
          </a:p>
          <a:p>
            <a:pPr marL="137160" indent="0">
              <a:buNone/>
            </a:pPr>
            <a:r>
              <a:rPr lang="en-US">
                <a:solidFill>
                  <a:schemeClr val="bg1"/>
                </a:solidFill>
              </a:rPr>
              <a:t>	* Outgoing Official Mail.</a:t>
            </a:r>
          </a:p>
          <a:p>
            <a:pPr marL="137160" indent="0">
              <a:buNone/>
            </a:pPr>
            <a:r>
              <a:rPr lang="en-US">
                <a:solidFill>
                  <a:schemeClr val="bg1"/>
                </a:solidFill>
              </a:rPr>
              <a:t>	* Opened mail.</a:t>
            </a:r>
          </a:p>
          <a:p>
            <a:pPr marL="137160" indent="0">
              <a:buNone/>
            </a:pPr>
            <a:r>
              <a:rPr lang="en-US">
                <a:solidFill>
                  <a:schemeClr val="bg1"/>
                </a:solidFill>
              </a:rPr>
              <a:t>	* Backpacks or personal items.</a:t>
            </a:r>
          </a:p>
          <a:p>
            <a:pPr marL="137160" indent="0">
              <a:buNone/>
            </a:pPr>
            <a:r>
              <a:rPr lang="en-US">
                <a:solidFill>
                  <a:schemeClr val="bg1"/>
                </a:solidFill>
              </a:rPr>
              <a:t>	* Food and drink.</a:t>
            </a:r>
          </a:p>
          <a:p>
            <a:pPr marL="137160" indent="0">
              <a:buNone/>
            </a:pPr>
            <a:r>
              <a:rPr lang="en-US">
                <a:solidFill>
                  <a:schemeClr val="bg1"/>
                </a:solidFill>
              </a:rPr>
              <a:t>         * Trash cans.</a:t>
            </a:r>
          </a:p>
          <a:p>
            <a:pPr>
              <a:buClr>
                <a:schemeClr val="bg1"/>
              </a:buClr>
              <a:buSzPct val="90000"/>
              <a:buFont typeface="Arial" panose="020B0604020202020204" pitchFamily="34" charset="0"/>
              <a:buChar char="•"/>
            </a:pPr>
            <a:endParaRPr lang="en-US" sz="2600">
              <a:solidFill>
                <a:schemeClr val="bg1"/>
              </a:solidFill>
            </a:endParaRPr>
          </a:p>
          <a:p>
            <a:pPr>
              <a:buClr>
                <a:schemeClr val="bg1"/>
              </a:buClr>
              <a:buSzPct val="90000"/>
              <a:buFont typeface="Arial" panose="020B0604020202020204" pitchFamily="34" charset="0"/>
              <a:buChar char="•"/>
            </a:pPr>
            <a:r>
              <a:rPr lang="en-US" sz="2600">
                <a:solidFill>
                  <a:schemeClr val="bg1"/>
                </a:solidFill>
              </a:rPr>
              <a:t>Only items required for the processing and delivery of unit mail is kept inside the UMR.</a:t>
            </a:r>
          </a:p>
        </p:txBody>
      </p:sp>
      <p:sp>
        <p:nvSpPr>
          <p:cNvPr id="2" name="Title 1">
            <a:extLst>
              <a:ext uri="{FF2B5EF4-FFF2-40B4-BE49-F238E27FC236}">
                <a16:creationId xmlns:a16="http://schemas.microsoft.com/office/drawing/2014/main" id="{400A3FB2-31CE-8B88-3346-24B0EBCDC1AD}"/>
              </a:ext>
            </a:extLst>
          </p:cNvPr>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INSIDE THE UMR</a:t>
            </a:r>
          </a:p>
        </p:txBody>
      </p:sp>
    </p:spTree>
    <p:extLst>
      <p:ext uri="{BB962C8B-B14F-4D97-AF65-F5344CB8AC3E}">
        <p14:creationId xmlns:p14="http://schemas.microsoft.com/office/powerpoint/2010/main" val="3884447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UMR AUTHORIZED ACCESS</a:t>
            </a:r>
          </a:p>
        </p:txBody>
      </p:sp>
      <p:sp>
        <p:nvSpPr>
          <p:cNvPr id="4" name="TextBox 3"/>
          <p:cNvSpPr txBox="1"/>
          <p:nvPr/>
        </p:nvSpPr>
        <p:spPr>
          <a:xfrm>
            <a:off x="-13304" y="1066800"/>
            <a:ext cx="9144000" cy="5575244"/>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Limit access to the UMR to designated postal personnel conducting official business such as inspections, site visits, etc.</a:t>
            </a:r>
          </a:p>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Allow maintenance personnel and work details </a:t>
            </a:r>
            <a:r>
              <a:rPr lang="en-US" sz="2000" u="sng">
                <a:solidFill>
                  <a:schemeClr val="bg1"/>
                </a:solidFill>
                <a:latin typeface="Cambria" panose="02040503050406030204" pitchFamily="18" charset="0"/>
                <a:ea typeface="Cambria" panose="02040503050406030204" pitchFamily="18" charset="0"/>
              </a:rPr>
              <a:t>ONLY</a:t>
            </a:r>
            <a:r>
              <a:rPr lang="en-US" sz="2000">
                <a:solidFill>
                  <a:schemeClr val="bg1"/>
                </a:solidFill>
                <a:latin typeface="Cambria" panose="02040503050406030204" pitchFamily="18" charset="0"/>
                <a:ea typeface="Cambria" panose="02040503050406030204" pitchFamily="18" charset="0"/>
              </a:rPr>
              <a:t> when under constant Unit Mail Clerk supervision</a:t>
            </a:r>
          </a:p>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Commanding Officer/Executive Officer</a:t>
            </a:r>
          </a:p>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Unit Mail Officer/Assistant Unit Mail Officers</a:t>
            </a:r>
          </a:p>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Unit Mail Clerks/Orderlies (when accompanied by UMC)</a:t>
            </a:r>
          </a:p>
          <a:p>
            <a:pPr marL="742950" lvl="1" indent="-285750">
              <a:lnSpc>
                <a:spcPct val="150000"/>
              </a:lnSpc>
              <a:buFont typeface="Arial" panose="020B0604020202020204" pitchFamily="34" charset="0"/>
              <a:buChar char="•"/>
            </a:pPr>
            <a:r>
              <a:rPr lang="en-US" sz="2000">
                <a:solidFill>
                  <a:schemeClr val="bg1"/>
                </a:solidFill>
                <a:latin typeface="Cambria" panose="02040503050406030204" pitchFamily="18" charset="0"/>
                <a:ea typeface="Cambria" panose="02040503050406030204" pitchFamily="18" charset="0"/>
              </a:rPr>
              <a:t>Postal Inspectors</a:t>
            </a:r>
          </a:p>
          <a:p>
            <a:pPr marL="742950" lvl="1" indent="-285750">
              <a:lnSpc>
                <a:spcPct val="150000"/>
              </a:lnSpc>
              <a:buFont typeface="Arial" panose="020B0604020202020204" pitchFamily="34" charset="0"/>
              <a:buChar char="•"/>
            </a:pPr>
            <a:r>
              <a:rPr lang="en-US" sz="2000" u="sng">
                <a:solidFill>
                  <a:schemeClr val="bg1"/>
                </a:solidFill>
                <a:latin typeface="Cambria" panose="02040503050406030204" pitchFamily="18" charset="0"/>
                <a:ea typeface="Cambria" panose="02040503050406030204" pitchFamily="18" charset="0"/>
              </a:rPr>
              <a:t>MUST</a:t>
            </a:r>
            <a:r>
              <a:rPr lang="en-US" sz="2000">
                <a:solidFill>
                  <a:schemeClr val="bg1"/>
                </a:solidFill>
                <a:latin typeface="Cambria" panose="02040503050406030204" pitchFamily="18" charset="0"/>
                <a:ea typeface="Cambria" panose="02040503050406030204" pitchFamily="18" charset="0"/>
              </a:rPr>
              <a:t> verify authorization and identification of all personnel prior to allowing entry</a:t>
            </a:r>
          </a:p>
          <a:p>
            <a:pPr marL="742950" lvl="1" indent="-285750">
              <a:lnSpc>
                <a:spcPct val="150000"/>
              </a:lnSpc>
              <a:buFont typeface="Arial" panose="020B0604020202020204" pitchFamily="34" charset="0"/>
              <a:buChar char="•"/>
            </a:pPr>
            <a:r>
              <a:rPr lang="en-US" sz="2000" u="sng">
                <a:solidFill>
                  <a:schemeClr val="bg1"/>
                </a:solidFill>
                <a:latin typeface="Cambria" panose="02040503050406030204" pitchFamily="18" charset="0"/>
                <a:ea typeface="Cambria" panose="02040503050406030204" pitchFamily="18" charset="0"/>
              </a:rPr>
              <a:t>MUST</a:t>
            </a:r>
            <a:r>
              <a:rPr lang="en-US" sz="2000">
                <a:solidFill>
                  <a:schemeClr val="bg1"/>
                </a:solidFill>
                <a:latin typeface="Cambria" panose="02040503050406030204" pitchFamily="18" charset="0"/>
                <a:ea typeface="Cambria" panose="02040503050406030204" pitchFamily="18" charset="0"/>
              </a:rPr>
              <a:t> display the DD Form 1115, Mailroom No admittance Except to Authorized Personnel on or near the entrance of the UMR</a:t>
            </a:r>
            <a:endParaRPr lang="en-US" sz="2000" u="sng">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076047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4709160"/>
          </a:xfrm>
        </p:spPr>
        <p:txBody>
          <a:bodyPr>
            <a:normAutofit/>
          </a:bodyPr>
          <a:lstStyle/>
          <a:p>
            <a:pPr marL="137160" indent="0">
              <a:buNone/>
            </a:pPr>
            <a:r>
              <a:rPr lang="en-US" sz="2400">
                <a:solidFill>
                  <a:schemeClr val="bg1"/>
                </a:solidFill>
                <a:latin typeface="Cambria" panose="02040503050406030204" pitchFamily="18" charset="0"/>
                <a:ea typeface="Cambria" panose="02040503050406030204" pitchFamily="18" charset="0"/>
              </a:rPr>
              <a:t>A DD Form 1115 must be posted outside of the UMR.  This form must reflect the current hours of operation and mail pick up times.</a:t>
            </a:r>
          </a:p>
          <a:p>
            <a:pPr marL="137160" indent="0">
              <a:buNone/>
            </a:pPr>
            <a:endParaRPr lang="en-US">
              <a:latin typeface="Cambria" panose="02040503050406030204" pitchFamily="18" charset="0"/>
              <a:ea typeface="Cambria" panose="02040503050406030204" pitchFamily="18" charset="0"/>
            </a:endParaRPr>
          </a:p>
        </p:txBody>
      </p:sp>
      <p:sp>
        <p:nvSpPr>
          <p:cNvPr id="8" name="Title 1">
            <a:extLst>
              <a:ext uri="{FF2B5EF4-FFF2-40B4-BE49-F238E27FC236}">
                <a16:creationId xmlns:a16="http://schemas.microsoft.com/office/drawing/2014/main" id="{363B8D33-7DBB-E308-480B-380706E5AC45}"/>
              </a:ext>
            </a:extLst>
          </p:cNvPr>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DD FORM 1115</a:t>
            </a:r>
          </a:p>
        </p:txBody>
      </p:sp>
      <p:pic>
        <p:nvPicPr>
          <p:cNvPr id="9" name="Picture 8">
            <a:extLst>
              <a:ext uri="{FF2B5EF4-FFF2-40B4-BE49-F238E27FC236}">
                <a16:creationId xmlns:a16="http://schemas.microsoft.com/office/drawing/2014/main" id="{EF4C5256-0756-CFBA-3566-8D4DDB41BD54}"/>
              </a:ext>
            </a:extLst>
          </p:cNvPr>
          <p:cNvPicPr>
            <a:picLocks noChangeAspect="1"/>
          </p:cNvPicPr>
          <p:nvPr/>
        </p:nvPicPr>
        <p:blipFill>
          <a:blip r:embed="rId2"/>
          <a:stretch>
            <a:fillRect/>
          </a:stretch>
        </p:blipFill>
        <p:spPr>
          <a:xfrm>
            <a:off x="1752600" y="2057400"/>
            <a:ext cx="5791200" cy="4094437"/>
          </a:xfrm>
          <a:prstGeom prst="rect">
            <a:avLst/>
          </a:prstGeom>
        </p:spPr>
      </p:pic>
    </p:spTree>
    <p:extLst>
      <p:ext uri="{BB962C8B-B14F-4D97-AF65-F5344CB8AC3E}">
        <p14:creationId xmlns:p14="http://schemas.microsoft.com/office/powerpoint/2010/main" val="3884447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3200">
                <a:solidFill>
                  <a:schemeClr val="tx2">
                    <a:lumMod val="10000"/>
                  </a:schemeClr>
                </a:solidFill>
                <a:latin typeface="Cambria" panose="02040503050406030204" pitchFamily="18" charset="0"/>
                <a:ea typeface="Cambria" panose="02040503050406030204" pitchFamily="18" charset="0"/>
              </a:rPr>
              <a:t>UMR KEY/ COMBINATION CONTROL</a:t>
            </a:r>
          </a:p>
        </p:txBody>
      </p:sp>
      <p:sp>
        <p:nvSpPr>
          <p:cNvPr id="4" name="TextBox 3"/>
          <p:cNvSpPr txBox="1"/>
          <p:nvPr/>
        </p:nvSpPr>
        <p:spPr>
          <a:xfrm>
            <a:off x="-13304" y="1066800"/>
            <a:ext cx="9144000" cy="4934621"/>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The Unit Mail Officer shall be the custodian of the UMR key(s)/combinations</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UMR key(s)/combinations must be strictly controlled and safeguarded</a:t>
            </a:r>
          </a:p>
          <a:p>
            <a:pPr marL="742950" lvl="1" indent="-285750">
              <a:lnSpc>
                <a:spcPct val="150000"/>
              </a:lnSpc>
              <a:buFont typeface="Arial" panose="020B0604020202020204" pitchFamily="34" charset="0"/>
              <a:buChar char="•"/>
            </a:pPr>
            <a:r>
              <a:rPr lang="en-US" sz="1600" b="1" dirty="0">
                <a:solidFill>
                  <a:srgbClr val="FF0000"/>
                </a:solidFill>
                <a:latin typeface="Cambria" panose="02040503050406030204" pitchFamily="18" charset="0"/>
                <a:ea typeface="Cambria" panose="02040503050406030204" pitchFamily="18" charset="0"/>
              </a:rPr>
              <a:t>Combinations must be changed anytime there is COC. With combination locks you </a:t>
            </a:r>
            <a:r>
              <a:rPr lang="en-US" sz="1600" b="1" u="sng" dirty="0">
                <a:solidFill>
                  <a:srgbClr val="FF0000"/>
                </a:solidFill>
                <a:latin typeface="Cambria" panose="02040503050406030204" pitchFamily="18" charset="0"/>
                <a:ea typeface="Cambria" panose="02040503050406030204" pitchFamily="18" charset="0"/>
              </a:rPr>
              <a:t>MUST</a:t>
            </a:r>
            <a:r>
              <a:rPr lang="en-US" sz="1600" b="1" dirty="0">
                <a:solidFill>
                  <a:srgbClr val="FF0000"/>
                </a:solidFill>
                <a:latin typeface="Cambria" panose="02040503050406030204" pitchFamily="18" charset="0"/>
                <a:ea typeface="Cambria" panose="02040503050406030204" pitchFamily="18" charset="0"/>
              </a:rPr>
              <a:t> also have a padlock attached to the UMR door, so not everyone has access to the UMR.</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Personnel issued a key must be annotated in a key control log</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Ensure the key is signed out by the Unit Mail Clerk and returned to the Unit Mail Officer DAILY</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Confirm the date/time the key is received and returned with signature</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Maintain a separate key control log to transfer the key to another designated Unit Mail Clerk in the UMR</a:t>
            </a:r>
          </a:p>
          <a:p>
            <a:pPr marL="742950" lvl="1" indent="-285750">
              <a:lnSpc>
                <a:spcPct val="150000"/>
              </a:lnSpc>
              <a:buFont typeface="Arial" panose="020B0604020202020204" pitchFamily="34" charset="0"/>
              <a:buChar char="•"/>
            </a:pPr>
            <a:r>
              <a:rPr lang="en-US" sz="1600" dirty="0">
                <a:solidFill>
                  <a:schemeClr val="bg1"/>
                </a:solidFill>
                <a:latin typeface="Cambria" panose="02040503050406030204" pitchFamily="18" charset="0"/>
                <a:ea typeface="Cambria" panose="02040503050406030204" pitchFamily="18" charset="0"/>
              </a:rPr>
              <a:t>The duplicate key(s) or combination to the UMR shall be sealed in a plain envelope or a PS Form 3977, Duplicate Key Envelope</a:t>
            </a:r>
          </a:p>
          <a:p>
            <a:pPr marL="742950" lvl="1" indent="-285750">
              <a:lnSpc>
                <a:spcPct val="150000"/>
              </a:lnSpc>
              <a:buFont typeface="Arial" panose="020B0604020202020204" pitchFamily="34" charset="0"/>
              <a:buChar char="•"/>
            </a:pPr>
            <a:r>
              <a:rPr lang="en-US" sz="1600" b="1" dirty="0">
                <a:solidFill>
                  <a:srgbClr val="FF0000"/>
                </a:solidFill>
                <a:latin typeface="Cambria" panose="02040503050406030204" pitchFamily="18" charset="0"/>
                <a:ea typeface="Cambria" panose="02040503050406030204" pitchFamily="18" charset="0"/>
              </a:rPr>
              <a:t>Prior to sealing the duplicate key or combination in the envelope ensure they work properly</a:t>
            </a:r>
          </a:p>
        </p:txBody>
      </p:sp>
    </p:spTree>
    <p:extLst>
      <p:ext uri="{BB962C8B-B14F-4D97-AF65-F5344CB8AC3E}">
        <p14:creationId xmlns:p14="http://schemas.microsoft.com/office/powerpoint/2010/main" val="4150857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fontScale="85000" lnSpcReduction="20000"/>
          </a:bodyPr>
          <a:lstStyle/>
          <a:p>
            <a:pPr marL="137160" indent="0">
              <a:lnSpc>
                <a:spcPct val="60000"/>
              </a:lnSpc>
              <a:buClr>
                <a:schemeClr val="bg1"/>
              </a:buClr>
              <a:buSzPct val="90000"/>
              <a:buNone/>
            </a:pPr>
            <a:endParaRPr lang="en-US" dirty="0">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Commands that operate a Unit Mail Room (UMR) must manage and process personal mail per current guidance / policy.</a:t>
            </a:r>
          </a:p>
          <a:p>
            <a:pPr marL="137160" indent="0">
              <a:buClr>
                <a:schemeClr val="bg1"/>
              </a:buClr>
              <a:buSzPct val="90000"/>
              <a:buNone/>
            </a:pPr>
            <a:endParaRPr lang="en-US" dirty="0">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Unit Mail Officers and Assistant Unit Mail Officers must be assigned to supervise the primary operation of a UMR.</a:t>
            </a:r>
          </a:p>
          <a:p>
            <a:pPr marL="137160" indent="0">
              <a:buClr>
                <a:schemeClr val="bg1"/>
              </a:buClr>
              <a:buSzPct val="90000"/>
              <a:buNone/>
            </a:pPr>
            <a:endParaRPr lang="en-US" dirty="0">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Assigned Unit Mail Clerks and Section Mail Orderlies must be informed and acknowledge the mail handling roles / responsibilities.</a:t>
            </a:r>
          </a:p>
          <a:p>
            <a:pPr marL="137160" indent="0">
              <a:buClr>
                <a:schemeClr val="bg1"/>
              </a:buClr>
              <a:buSzPct val="90000"/>
              <a:buNone/>
            </a:pPr>
            <a:endParaRPr lang="en-US" dirty="0">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Mail handling training must be completed within 30 days of designation.</a:t>
            </a:r>
            <a:endParaRPr lang="en-US" dirty="0">
              <a:solidFill>
                <a:schemeClr val="bg1"/>
              </a:solidFill>
              <a:latin typeface="Cambria"/>
              <a:ea typeface="Cambria"/>
            </a:endParaRP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General Information</a:t>
            </a:r>
          </a:p>
        </p:txBody>
      </p:sp>
    </p:spTree>
    <p:extLst>
      <p:ext uri="{BB962C8B-B14F-4D97-AF65-F5344CB8AC3E}">
        <p14:creationId xmlns:p14="http://schemas.microsoft.com/office/powerpoint/2010/main" val="26806853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2800">
                <a:solidFill>
                  <a:schemeClr val="tx2">
                    <a:lumMod val="10000"/>
                  </a:schemeClr>
                </a:solidFill>
                <a:latin typeface="Cambria" panose="02040503050406030204" pitchFamily="18" charset="0"/>
                <a:ea typeface="Cambria" panose="02040503050406030204" pitchFamily="18" charset="0"/>
              </a:rPr>
              <a:t>UMR KEY/ COMBINATION CONTROL - CONT.</a:t>
            </a:r>
          </a:p>
        </p:txBody>
      </p:sp>
      <p:sp>
        <p:nvSpPr>
          <p:cNvPr id="4" name="TextBox 3"/>
          <p:cNvSpPr txBox="1"/>
          <p:nvPr/>
        </p:nvSpPr>
        <p:spPr>
          <a:xfrm>
            <a:off x="-13304" y="1066800"/>
            <a:ext cx="9144000" cy="3780458"/>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Unit Mail Officer and designated Unit Mail Clerk must seal/sign across the back flap of the envelope</a:t>
            </a:r>
          </a:p>
          <a:p>
            <a:pPr marL="742950" lvl="1" indent="-28575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Unit Mail Officer and designated Unit Mail Clerk shall endorse the front of the envelope to show its contents and date sealed</a:t>
            </a:r>
          </a:p>
          <a:p>
            <a:pPr marL="742950" lvl="1" indent="-28575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Secure the duplicate key(s)/combination to the UMR in a safe</a:t>
            </a:r>
          </a:p>
          <a:p>
            <a:pPr marL="742950" lvl="1" indent="-28575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 new PS Form 3977 shall be prepared when the duplicate key or combination is used.</a:t>
            </a:r>
          </a:p>
          <a:p>
            <a:pPr marL="742950" lvl="1" indent="-285750">
              <a:lnSpc>
                <a:spcPct val="150000"/>
              </a:lnSpc>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PS Form 3977 can be obtained through the MPO</a:t>
            </a:r>
          </a:p>
          <a:p>
            <a:pPr lvl="1">
              <a:lnSpc>
                <a:spcPct val="150000"/>
              </a:lnSpc>
            </a:pPr>
            <a:endParaRPr lang="en-US" b="1">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1990695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52400"/>
            <a:ext cx="8991600" cy="914400"/>
          </a:xfrm>
        </p:spPr>
        <p:txBody>
          <a:bodyPr>
            <a:normAutofit/>
          </a:bodyPr>
          <a:lstStyle/>
          <a:p>
            <a:r>
              <a:rPr lang="en-US" sz="2800">
                <a:solidFill>
                  <a:schemeClr val="tx2">
                    <a:lumMod val="10000"/>
                  </a:schemeClr>
                </a:solidFill>
                <a:latin typeface="Cambria" panose="02040503050406030204" pitchFamily="18" charset="0"/>
                <a:ea typeface="Cambria" panose="02040503050406030204" pitchFamily="18" charset="0"/>
              </a:rPr>
              <a:t>PS FORM 3977</a:t>
            </a:r>
          </a:p>
        </p:txBody>
      </p:sp>
      <p:pic>
        <p:nvPicPr>
          <p:cNvPr id="5" name="Picture 4">
            <a:extLst>
              <a:ext uri="{FF2B5EF4-FFF2-40B4-BE49-F238E27FC236}">
                <a16:creationId xmlns:a16="http://schemas.microsoft.com/office/drawing/2014/main" id="{2AAA9713-C22D-441F-EDAE-BA58A52B6D4A}"/>
              </a:ext>
            </a:extLst>
          </p:cNvPr>
          <p:cNvPicPr>
            <a:picLocks noChangeAspect="1"/>
          </p:cNvPicPr>
          <p:nvPr/>
        </p:nvPicPr>
        <p:blipFill>
          <a:blip r:embed="rId3"/>
          <a:stretch>
            <a:fillRect/>
          </a:stretch>
        </p:blipFill>
        <p:spPr>
          <a:xfrm>
            <a:off x="2057400" y="1143000"/>
            <a:ext cx="4724400" cy="2654951"/>
          </a:xfrm>
          <a:prstGeom prst="rect">
            <a:avLst/>
          </a:prstGeom>
        </p:spPr>
      </p:pic>
      <p:pic>
        <p:nvPicPr>
          <p:cNvPr id="7" name="Picture 6">
            <a:extLst>
              <a:ext uri="{FF2B5EF4-FFF2-40B4-BE49-F238E27FC236}">
                <a16:creationId xmlns:a16="http://schemas.microsoft.com/office/drawing/2014/main" id="{25C1E233-8E06-9D7B-8657-C4FFB18BC2A0}"/>
              </a:ext>
            </a:extLst>
          </p:cNvPr>
          <p:cNvPicPr>
            <a:picLocks noChangeAspect="1"/>
          </p:cNvPicPr>
          <p:nvPr/>
        </p:nvPicPr>
        <p:blipFill>
          <a:blip r:embed="rId4"/>
          <a:stretch>
            <a:fillRect/>
          </a:stretch>
        </p:blipFill>
        <p:spPr>
          <a:xfrm>
            <a:off x="2057400" y="4038600"/>
            <a:ext cx="4825807" cy="2485085"/>
          </a:xfrm>
          <a:prstGeom prst="rect">
            <a:avLst/>
          </a:prstGeom>
        </p:spPr>
      </p:pic>
    </p:spTree>
    <p:extLst>
      <p:ext uri="{BB962C8B-B14F-4D97-AF65-F5344CB8AC3E}">
        <p14:creationId xmlns:p14="http://schemas.microsoft.com/office/powerpoint/2010/main" val="4138266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3979148"/>
            <a:ext cx="4038600" cy="2297909"/>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cxnSp>
        <p:nvCxnSpPr>
          <p:cNvPr id="9" name="Straight Connector 8"/>
          <p:cNvCxnSpPr/>
          <p:nvPr/>
        </p:nvCxnSpPr>
        <p:spPr>
          <a:xfrm>
            <a:off x="4328313" y="1556907"/>
            <a:ext cx="2057400" cy="8313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144087" y="4253277"/>
            <a:ext cx="1981200" cy="7551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589814">
            <a:off x="2812151" y="4635248"/>
            <a:ext cx="2133600" cy="338554"/>
          </a:xfrm>
          <a:prstGeom prst="rect">
            <a:avLst/>
          </a:prstGeom>
          <a:noFill/>
        </p:spPr>
        <p:txBody>
          <a:bodyPr wrap="square" rtlCol="0">
            <a:spAutoFit/>
          </a:bodyPr>
          <a:lstStyle/>
          <a:p>
            <a:r>
              <a:rPr lang="en-US" sz="1600" b="1">
                <a:latin typeface="Bradley Hand ITC" panose="03070402050302030203" pitchFamily="66" charset="0"/>
              </a:rPr>
              <a:t>Unit Postal Officer </a:t>
            </a:r>
          </a:p>
        </p:txBody>
      </p:sp>
      <p:sp>
        <p:nvSpPr>
          <p:cNvPr id="13" name="TextBox 12"/>
          <p:cNvSpPr txBox="1"/>
          <p:nvPr/>
        </p:nvSpPr>
        <p:spPr>
          <a:xfrm rot="20105356">
            <a:off x="4275575" y="4401187"/>
            <a:ext cx="2337883" cy="461665"/>
          </a:xfrm>
          <a:prstGeom prst="rect">
            <a:avLst/>
          </a:prstGeom>
          <a:noFill/>
        </p:spPr>
        <p:txBody>
          <a:bodyPr wrap="square" rtlCol="0">
            <a:spAutoFit/>
          </a:bodyPr>
          <a:lstStyle/>
          <a:p>
            <a:r>
              <a:rPr lang="en-US" sz="2400">
                <a:solidFill>
                  <a:schemeClr val="tx2">
                    <a:lumMod val="10000"/>
                  </a:schemeClr>
                </a:solidFill>
                <a:latin typeface="Brush Script MT" panose="03060802040406070304" pitchFamily="66" charset="0"/>
              </a:rPr>
              <a:t>    Unit mail Clerk   </a:t>
            </a:r>
          </a:p>
        </p:txBody>
      </p:sp>
      <p:sp>
        <p:nvSpPr>
          <p:cNvPr id="3" name="TextBox 2"/>
          <p:cNvSpPr txBox="1"/>
          <p:nvPr/>
        </p:nvSpPr>
        <p:spPr>
          <a:xfrm>
            <a:off x="3686887" y="5002621"/>
            <a:ext cx="1143000" cy="276999"/>
          </a:xfrm>
          <a:prstGeom prst="rect">
            <a:avLst/>
          </a:prstGeom>
          <a:noFill/>
        </p:spPr>
        <p:txBody>
          <a:bodyPr wrap="square" rtlCol="0">
            <a:spAutoFit/>
          </a:bodyPr>
          <a:lstStyle/>
          <a:p>
            <a:r>
              <a:rPr lang="en-US" sz="1200"/>
              <a:t>10 NOV 2014</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6777" y="1435667"/>
            <a:ext cx="4035425" cy="229870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9" name="TextBox 18"/>
          <p:cNvSpPr txBox="1"/>
          <p:nvPr/>
        </p:nvSpPr>
        <p:spPr>
          <a:xfrm>
            <a:off x="2796490" y="2615534"/>
            <a:ext cx="2383986" cy="707886"/>
          </a:xfrm>
          <a:prstGeom prst="rect">
            <a:avLst/>
          </a:prstGeom>
          <a:noFill/>
        </p:spPr>
        <p:txBody>
          <a:bodyPr wrap="none" rtlCol="0">
            <a:spAutoFit/>
          </a:bodyPr>
          <a:lstStyle/>
          <a:p>
            <a:r>
              <a:rPr lang="en-US" sz="1000"/>
              <a:t> I.M. AMERICA</a:t>
            </a:r>
          </a:p>
          <a:p>
            <a:r>
              <a:rPr lang="en-US" sz="1000"/>
              <a:t>PRIMARY CLERK: CPL I.R.: 20170510</a:t>
            </a:r>
          </a:p>
          <a:p>
            <a:r>
              <a:rPr lang="en-US" sz="1000"/>
              <a:t>NUMBER OF KEYS: 2</a:t>
            </a:r>
          </a:p>
          <a:p>
            <a:r>
              <a:rPr lang="en-US" sz="1000"/>
              <a:t>SERIAL NUMBER: Y1524</a:t>
            </a:r>
          </a:p>
        </p:txBody>
      </p:sp>
      <p:sp>
        <p:nvSpPr>
          <p:cNvPr id="24" name="TextBox 23"/>
          <p:cNvSpPr txBox="1"/>
          <p:nvPr/>
        </p:nvSpPr>
        <p:spPr>
          <a:xfrm>
            <a:off x="2796490" y="2615534"/>
            <a:ext cx="1685077" cy="861774"/>
          </a:xfrm>
          <a:prstGeom prst="rect">
            <a:avLst/>
          </a:prstGeom>
          <a:noFill/>
        </p:spPr>
        <p:txBody>
          <a:bodyPr wrap="none" rtlCol="0">
            <a:spAutoFit/>
          </a:bodyPr>
          <a:lstStyle/>
          <a:p>
            <a:r>
              <a:rPr lang="en-US" sz="1000">
                <a:solidFill>
                  <a:schemeClr val="tx2">
                    <a:lumMod val="10000"/>
                  </a:schemeClr>
                </a:solidFill>
              </a:rPr>
              <a:t>UMO: SNM</a:t>
            </a:r>
          </a:p>
          <a:p>
            <a:r>
              <a:rPr lang="en-US" sz="1000">
                <a:solidFill>
                  <a:schemeClr val="tx2">
                    <a:lumMod val="10000"/>
                  </a:schemeClr>
                </a:solidFill>
              </a:rPr>
              <a:t>PRIMARY CLERK: SNM</a:t>
            </a:r>
          </a:p>
          <a:p>
            <a:r>
              <a:rPr lang="en-US" sz="1000">
                <a:solidFill>
                  <a:schemeClr val="tx2">
                    <a:lumMod val="10000"/>
                  </a:schemeClr>
                </a:solidFill>
              </a:rPr>
              <a:t>DATE SEALED: 20211110</a:t>
            </a:r>
          </a:p>
          <a:p>
            <a:r>
              <a:rPr lang="en-US" sz="1000">
                <a:solidFill>
                  <a:schemeClr val="tx2">
                    <a:lumMod val="10000"/>
                  </a:schemeClr>
                </a:solidFill>
              </a:rPr>
              <a:t>NUMBER OF KEYS: 1</a:t>
            </a:r>
          </a:p>
          <a:p>
            <a:r>
              <a:rPr lang="en-US" sz="1000">
                <a:solidFill>
                  <a:schemeClr val="tx2">
                    <a:lumMod val="10000"/>
                  </a:schemeClr>
                </a:solidFill>
              </a:rPr>
              <a:t>SERIAL NUMBER: Y1524</a:t>
            </a:r>
          </a:p>
        </p:txBody>
      </p:sp>
      <p:sp>
        <p:nvSpPr>
          <p:cNvPr id="25" name="TextBox 24"/>
          <p:cNvSpPr txBox="1"/>
          <p:nvPr/>
        </p:nvSpPr>
        <p:spPr>
          <a:xfrm>
            <a:off x="3526159" y="1726736"/>
            <a:ext cx="2047355" cy="646331"/>
          </a:xfrm>
          <a:prstGeom prst="rect">
            <a:avLst/>
          </a:prstGeom>
          <a:noFill/>
        </p:spPr>
        <p:txBody>
          <a:bodyPr wrap="none" rtlCol="0">
            <a:spAutoFit/>
          </a:bodyPr>
          <a:lstStyle/>
          <a:p>
            <a:r>
              <a:rPr lang="en-US">
                <a:solidFill>
                  <a:schemeClr val="tx2">
                    <a:lumMod val="10000"/>
                  </a:schemeClr>
                </a:solidFill>
              </a:rPr>
              <a:t>          UMR</a:t>
            </a:r>
          </a:p>
          <a:p>
            <a:r>
              <a:rPr lang="en-US">
                <a:solidFill>
                  <a:schemeClr val="tx2">
                    <a:lumMod val="10000"/>
                  </a:schemeClr>
                </a:solidFill>
              </a:rPr>
              <a:t>DUPLICATE KEY</a:t>
            </a:r>
          </a:p>
        </p:txBody>
      </p:sp>
      <p:sp>
        <p:nvSpPr>
          <p:cNvPr id="26" name="TextBox 25"/>
          <p:cNvSpPr txBox="1"/>
          <p:nvPr/>
        </p:nvSpPr>
        <p:spPr>
          <a:xfrm rot="1589814">
            <a:off x="2540758" y="4389794"/>
            <a:ext cx="2133600" cy="400110"/>
          </a:xfrm>
          <a:prstGeom prst="rect">
            <a:avLst/>
          </a:prstGeom>
          <a:noFill/>
        </p:spPr>
        <p:txBody>
          <a:bodyPr wrap="square" rtlCol="0">
            <a:spAutoFit/>
          </a:bodyPr>
          <a:lstStyle/>
          <a:p>
            <a:r>
              <a:rPr lang="en-US" sz="2000" b="1">
                <a:latin typeface="Bradley Hand ITC" panose="03070402050302030203" pitchFamily="66" charset="0"/>
              </a:rPr>
              <a:t> </a:t>
            </a:r>
            <a:r>
              <a:rPr lang="en-US" sz="2000" b="1">
                <a:solidFill>
                  <a:schemeClr val="tx2">
                    <a:lumMod val="10000"/>
                  </a:schemeClr>
                </a:solidFill>
                <a:latin typeface="Bradley Hand ITC" panose="03070402050302030203" pitchFamily="66" charset="0"/>
              </a:rPr>
              <a:t>Unit Mail Officer </a:t>
            </a:r>
          </a:p>
        </p:txBody>
      </p:sp>
      <p:sp>
        <p:nvSpPr>
          <p:cNvPr id="27" name="TextBox 26"/>
          <p:cNvSpPr txBox="1"/>
          <p:nvPr/>
        </p:nvSpPr>
        <p:spPr>
          <a:xfrm>
            <a:off x="4097402" y="5059472"/>
            <a:ext cx="1143000" cy="276999"/>
          </a:xfrm>
          <a:prstGeom prst="rect">
            <a:avLst/>
          </a:prstGeom>
          <a:noFill/>
        </p:spPr>
        <p:txBody>
          <a:bodyPr wrap="square" rtlCol="0">
            <a:spAutoFit/>
          </a:bodyPr>
          <a:lstStyle/>
          <a:p>
            <a:r>
              <a:rPr lang="en-US" sz="1200">
                <a:solidFill>
                  <a:schemeClr val="tx2">
                    <a:lumMod val="10000"/>
                  </a:schemeClr>
                </a:solidFill>
              </a:rPr>
              <a:t>10 NOV 21</a:t>
            </a:r>
          </a:p>
        </p:txBody>
      </p:sp>
      <p:cxnSp>
        <p:nvCxnSpPr>
          <p:cNvPr id="28" name="Straight Connector 27"/>
          <p:cNvCxnSpPr/>
          <p:nvPr/>
        </p:nvCxnSpPr>
        <p:spPr>
          <a:xfrm>
            <a:off x="2849490" y="4482404"/>
            <a:ext cx="2057400" cy="8313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533508" y="4030456"/>
            <a:ext cx="2021669" cy="9646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596900" y="4447747"/>
            <a:ext cx="2035467" cy="8044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20" name="Straight Connector 30719"/>
          <p:cNvCxnSpPr>
            <a:endCxn id="26" idx="3"/>
          </p:cNvCxnSpPr>
          <p:nvPr/>
        </p:nvCxnSpPr>
        <p:spPr>
          <a:xfrm>
            <a:off x="2514600" y="4017136"/>
            <a:ext cx="2047700" cy="1048665"/>
          </a:xfrm>
          <a:prstGeom prst="line">
            <a:avLst/>
          </a:prstGeom>
        </p:spPr>
        <p:style>
          <a:lnRef idx="1">
            <a:schemeClr val="accent1"/>
          </a:lnRef>
          <a:fillRef idx="0">
            <a:schemeClr val="accent1"/>
          </a:fillRef>
          <a:effectRef idx="0">
            <a:schemeClr val="accent1"/>
          </a:effectRef>
          <a:fontRef idx="minor">
            <a:schemeClr val="tx1"/>
          </a:fontRef>
        </p:style>
      </p:cxnSp>
      <p:cxnSp>
        <p:nvCxnSpPr>
          <p:cNvPr id="30729" name="Straight Connector 30728"/>
          <p:cNvCxnSpPr/>
          <p:nvPr/>
        </p:nvCxnSpPr>
        <p:spPr>
          <a:xfrm flipH="1">
            <a:off x="4555177" y="4017136"/>
            <a:ext cx="1983526" cy="1048665"/>
          </a:xfrm>
          <a:prstGeom prst="line">
            <a:avLst/>
          </a:prstGeom>
        </p:spPr>
        <p:style>
          <a:lnRef idx="1">
            <a:schemeClr val="accent1"/>
          </a:lnRef>
          <a:fillRef idx="0">
            <a:schemeClr val="accent1"/>
          </a:fillRef>
          <a:effectRef idx="0">
            <a:schemeClr val="accent1"/>
          </a:effectRef>
          <a:fontRef idx="minor">
            <a:schemeClr val="tx1"/>
          </a:fontRef>
        </p:style>
      </p:cxnSp>
      <p:sp>
        <p:nvSpPr>
          <p:cNvPr id="33" name="Title 1"/>
          <p:cNvSpPr txBox="1">
            <a:spLocks/>
          </p:cNvSpPr>
          <p:nvPr/>
        </p:nvSpPr>
        <p:spPr>
          <a:xfrm>
            <a:off x="0" y="21996"/>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400">
                <a:solidFill>
                  <a:schemeClr val="tx2">
                    <a:lumMod val="10000"/>
                  </a:schemeClr>
                </a:solidFill>
                <a:latin typeface="Cambria" panose="02040503050406030204" pitchFamily="18" charset="0"/>
                <a:ea typeface="Cambria" panose="02040503050406030204" pitchFamily="18" charset="0"/>
              </a:rPr>
              <a:t>PLAIN SEALABLE ENVELOPE FOR DUPLICATE KEY</a:t>
            </a:r>
          </a:p>
        </p:txBody>
      </p:sp>
    </p:spTree>
    <p:extLst>
      <p:ext uri="{BB962C8B-B14F-4D97-AF65-F5344CB8AC3E}">
        <p14:creationId xmlns:p14="http://schemas.microsoft.com/office/powerpoint/2010/main" val="1249245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04900"/>
            <a:ext cx="9144000" cy="5410200"/>
          </a:xfrm>
        </p:spPr>
        <p:txBody>
          <a:bodyPr>
            <a:noAutofit/>
          </a:bodyPr>
          <a:lstStyle/>
          <a:p>
            <a:pPr>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Transported using a Government vehicle or hand carried from the servicing Military Post Office.</a:t>
            </a:r>
          </a:p>
          <a:p>
            <a:pPr>
              <a:lnSpc>
                <a:spcPct val="130000"/>
              </a:lnSpc>
              <a:buClr>
                <a:schemeClr val="bg1"/>
              </a:buClr>
              <a:buSzPct val="90000"/>
              <a:buFont typeface="Arial" panose="020B0604020202020204" pitchFamily="34" charset="0"/>
              <a:buChar char="•"/>
            </a:pPr>
            <a:r>
              <a:rPr lang="en-US" sz="1600" b="1">
                <a:solidFill>
                  <a:srgbClr val="FF0000"/>
                </a:solidFill>
                <a:latin typeface="Cambria" panose="02040503050406030204" pitchFamily="18" charset="0"/>
                <a:ea typeface="Cambria" panose="02040503050406030204" pitchFamily="18" charset="0"/>
              </a:rPr>
              <a:t>POVs shall not be used</a:t>
            </a:r>
          </a:p>
          <a:p>
            <a:pPr marL="548640" lvl="1" indent="-411480">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Use a closed-body government vehicle equipped with lockable doors to transport mail to and from the MPO</a:t>
            </a:r>
          </a:p>
          <a:p>
            <a:pPr marL="548640" lvl="1" indent="-411480">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USPS equipment shall only be used to transport mail and returned to the MPO when not in use</a:t>
            </a:r>
          </a:p>
          <a:p>
            <a:pPr marL="548640" lvl="1" indent="-411480">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If an open vehicle is used, UMC must maintain visual contact with mail. </a:t>
            </a:r>
          </a:p>
          <a:p>
            <a:pPr marL="548640" lvl="1" indent="-411480">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Protect the mail from inclement weather</a:t>
            </a:r>
          </a:p>
          <a:p>
            <a:pPr marL="548640" lvl="1" indent="-411480">
              <a:lnSpc>
                <a:spcPct val="13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Passengers not authorized to handle mail can’t have access to the mail during transport</a:t>
            </a:r>
          </a:p>
          <a:p>
            <a:pPr>
              <a:lnSpc>
                <a:spcPct val="130000"/>
              </a:lnSpc>
              <a:buClr>
                <a:schemeClr val="bg1"/>
              </a:buClr>
              <a:buSzPct val="90000"/>
              <a:buFont typeface="Arial" panose="020B0604020202020204" pitchFamily="34" charset="0"/>
              <a:buChar char="•"/>
            </a:pPr>
            <a:r>
              <a:rPr lang="en-US" sz="1600" b="1">
                <a:solidFill>
                  <a:srgbClr val="FF0000"/>
                </a:solidFill>
                <a:latin typeface="Cambria" panose="02040503050406030204" pitchFamily="18" charset="0"/>
                <a:ea typeface="Cambria" panose="02040503050406030204" pitchFamily="18" charset="0"/>
              </a:rPr>
              <a:t>If mail will not be picked up, notify the Military Post Office &amp; inform why.</a:t>
            </a:r>
          </a:p>
        </p:txBody>
      </p:sp>
      <p:sp>
        <p:nvSpPr>
          <p:cNvPr id="5" name="Title 1"/>
          <p:cNvSpPr txBox="1">
            <a:spLocks/>
          </p:cNvSpPr>
          <p:nvPr/>
        </p:nvSpPr>
        <p:spPr>
          <a:xfrm>
            <a:off x="0" y="-7620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TRANSPORTING MAIL</a:t>
            </a:r>
          </a:p>
        </p:txBody>
      </p:sp>
      <p:pic>
        <p:nvPicPr>
          <p:cNvPr id="4" name="Content Placeholder 1">
            <a:extLst>
              <a:ext uri="{FF2B5EF4-FFF2-40B4-BE49-F238E27FC236}">
                <a16:creationId xmlns:a16="http://schemas.microsoft.com/office/drawing/2014/main" id="{4969C6F6-6C7E-4A4C-92A2-446F44A6A142}"/>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l="3576" t="5686" r="15664" b="5683"/>
          <a:stretch/>
        </p:blipFill>
        <p:spPr>
          <a:xfrm>
            <a:off x="2857500" y="4419600"/>
            <a:ext cx="3429000" cy="2342423"/>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735508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447800"/>
            <a:ext cx="9144000" cy="4861560"/>
          </a:xfrm>
        </p:spPr>
        <p:txBody>
          <a:bodyPr>
            <a:normAutofit/>
          </a:bodyPr>
          <a:lstStyle/>
          <a:p>
            <a:pPr marL="137160" indent="0">
              <a:buNone/>
            </a:pPr>
            <a:r>
              <a:rPr lang="en-US" b="1">
                <a:solidFill>
                  <a:schemeClr val="bg1"/>
                </a:solidFill>
                <a:latin typeface="Cambria" panose="02040503050406030204" pitchFamily="18" charset="0"/>
                <a:ea typeface="Cambria" panose="02040503050406030204" pitchFamily="18" charset="0"/>
              </a:rPr>
              <a:t>The privacy of mail and postal records must never be violated!</a:t>
            </a:r>
            <a:endParaRPr lang="en-US">
              <a:solidFill>
                <a:schemeClr val="bg1"/>
              </a:solidFill>
              <a:latin typeface="Cambria" panose="02040503050406030204" pitchFamily="18" charset="0"/>
              <a:ea typeface="Cambria" panose="02040503050406030204" pitchFamily="18" charset="0"/>
            </a:endParaRPr>
          </a:p>
          <a:p>
            <a:pPr>
              <a:lnSpc>
                <a:spcPct val="9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UMC’s and orderlies shall not break the seal of any mail matter.</a:t>
            </a:r>
          </a:p>
          <a:p>
            <a:pPr>
              <a:lnSpc>
                <a:spcPct val="9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Personal Addresses are privileged information and shall not be divulged to anyone except during official business</a:t>
            </a:r>
          </a:p>
          <a:p>
            <a:pPr>
              <a:lnSpc>
                <a:spcPct val="9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Information will not be released regarding mail or postal records.</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PRIVACY OF MAIL</a:t>
            </a:r>
          </a:p>
        </p:txBody>
      </p:sp>
      <p:pic>
        <p:nvPicPr>
          <p:cNvPr id="9" name="Picture 8">
            <a:extLst>
              <a:ext uri="{FF2B5EF4-FFF2-40B4-BE49-F238E27FC236}">
                <a16:creationId xmlns:a16="http://schemas.microsoft.com/office/drawing/2014/main" id="{891DDBA4-A8E9-1572-3D25-2BF44D51A4D1}"/>
              </a:ext>
            </a:extLst>
          </p:cNvPr>
          <p:cNvPicPr>
            <a:picLocks noChangeAspect="1"/>
          </p:cNvPicPr>
          <p:nvPr/>
        </p:nvPicPr>
        <p:blipFill>
          <a:blip r:embed="rId2"/>
          <a:stretch>
            <a:fillRect/>
          </a:stretch>
        </p:blipFill>
        <p:spPr>
          <a:xfrm>
            <a:off x="5791200" y="5020320"/>
            <a:ext cx="2353003" cy="1571844"/>
          </a:xfrm>
          <a:prstGeom prst="rect">
            <a:avLst/>
          </a:prstGeom>
        </p:spPr>
      </p:pic>
    </p:spTree>
    <p:extLst>
      <p:ext uri="{BB962C8B-B14F-4D97-AF65-F5344CB8AC3E}">
        <p14:creationId xmlns:p14="http://schemas.microsoft.com/office/powerpoint/2010/main" val="189208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UMR MAIL PROCESSING PROCEDURES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0" y="1295400"/>
            <a:ext cx="5080000" cy="3810000"/>
          </a:xfrm>
          <a:prstGeom prst="rect">
            <a:avLst/>
          </a:prstGeom>
          <a:ln>
            <a:solidFill>
              <a:schemeClr val="bg1"/>
            </a:solidFill>
          </a:ln>
          <a:effectLst>
            <a:outerShdw blurRad="292100" dist="139700" dir="2700000" algn="tl" rotWithShape="0">
              <a:srgbClr val="333333">
                <a:alpha val="65000"/>
              </a:srgbClr>
            </a:outerShdw>
          </a:effectLst>
        </p:spPr>
      </p:pic>
      <p:sp>
        <p:nvSpPr>
          <p:cNvPr id="4" name="Rectangle 3"/>
          <p:cNvSpPr/>
          <p:nvPr/>
        </p:nvSpPr>
        <p:spPr>
          <a:xfrm>
            <a:off x="2839410" y="6345209"/>
            <a:ext cx="3102772" cy="369332"/>
          </a:xfrm>
          <a:prstGeom prst="rect">
            <a:avLst/>
          </a:prstGeom>
        </p:spPr>
        <p:txBody>
          <a:bodyPr wrap="none">
            <a:spAutoFit/>
          </a:bodyPr>
          <a:lstStyle/>
          <a:p>
            <a:pPr marL="137160" indent="0">
              <a:buNone/>
            </a:pPr>
            <a:r>
              <a:rPr lang="en-US">
                <a:solidFill>
                  <a:schemeClr val="bg1"/>
                </a:solidFill>
              </a:rPr>
              <a:t>Example of a pitching case.</a:t>
            </a:r>
          </a:p>
        </p:txBody>
      </p:sp>
    </p:spTree>
    <p:extLst>
      <p:ext uri="{BB962C8B-B14F-4D97-AF65-F5344CB8AC3E}">
        <p14:creationId xmlns:p14="http://schemas.microsoft.com/office/powerpoint/2010/main" val="15526984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64996"/>
            <a:ext cx="9144000" cy="4709160"/>
          </a:xfrm>
        </p:spPr>
        <p:txBody>
          <a:bodyPr>
            <a:normAutofit fontScale="85000" lnSpcReduction="10000"/>
          </a:bodyPr>
          <a:lstStyle/>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Unit Mail Receipt</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Mail Orderly Receipt Log</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Personal Mail Delivery</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Personal Accountable Mail</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Official Mail/Official Accountable Mail</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Voting</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Directory Service Program</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Directory File Cards</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Directory Mail</a:t>
            </a:r>
          </a:p>
          <a:p>
            <a:pPr>
              <a:lnSpc>
                <a:spcPct val="140000"/>
              </a:lnSpc>
              <a:buClr>
                <a:schemeClr val="bg1"/>
              </a:buClr>
              <a:buSzPct val="900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Mail Bombs/Suspicious Mail</a:t>
            </a:r>
          </a:p>
          <a:p>
            <a:pPr marL="137160" indent="0">
              <a:buNone/>
            </a:pPr>
            <a:endParaRPr lang="en-US">
              <a:latin typeface="Cambria" panose="02040503050406030204" pitchFamily="18" charset="0"/>
              <a:ea typeface="Cambria" panose="02040503050406030204" pitchFamily="18" charset="0"/>
            </a:endParaRPr>
          </a:p>
          <a:p>
            <a:pPr marL="137160" indent="0">
              <a:buNone/>
            </a:pPr>
            <a:endParaRPr lang="en-US">
              <a:latin typeface="Cambria" panose="02040503050406030204" pitchFamily="18" charset="0"/>
              <a:ea typeface="Cambria" panose="02040503050406030204" pitchFamily="18" charset="0"/>
            </a:endParaRP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UMR MAIL PROCESSING OBJECTIVES</a:t>
            </a:r>
          </a:p>
        </p:txBody>
      </p:sp>
    </p:spTree>
    <p:extLst>
      <p:ext uri="{BB962C8B-B14F-4D97-AF65-F5344CB8AC3E}">
        <p14:creationId xmlns:p14="http://schemas.microsoft.com/office/powerpoint/2010/main" val="4056228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52770D-0F22-48C6-D614-C48155E8583C}"/>
              </a:ext>
            </a:extLst>
          </p:cNvPr>
          <p:cNvPicPr>
            <a:picLocks noChangeAspect="1"/>
          </p:cNvPicPr>
          <p:nvPr/>
        </p:nvPicPr>
        <p:blipFill>
          <a:blip r:embed="rId2"/>
          <a:stretch>
            <a:fillRect/>
          </a:stretch>
        </p:blipFill>
        <p:spPr>
          <a:xfrm>
            <a:off x="5943600" y="5410200"/>
            <a:ext cx="2984715" cy="1222904"/>
          </a:xfrm>
          <a:prstGeom prst="rect">
            <a:avLst/>
          </a:prstGeom>
        </p:spPr>
      </p:pic>
      <p:sp>
        <p:nvSpPr>
          <p:cNvPr id="3" name="Content Placeholder 2"/>
          <p:cNvSpPr>
            <a:spLocks noGrp="1"/>
          </p:cNvSpPr>
          <p:nvPr>
            <p:ph idx="4294967295"/>
          </p:nvPr>
        </p:nvSpPr>
        <p:spPr>
          <a:xfrm>
            <a:off x="0" y="1164996"/>
            <a:ext cx="9144000" cy="4709160"/>
          </a:xfrm>
        </p:spPr>
        <p:txBody>
          <a:bodyPr>
            <a:noAutofit/>
          </a:bodyPr>
          <a:lstStyle/>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Unit Mail Clerks/Orderlies must present and possess their issued DD Form 285, DoD Common Access Card (CAC), or appropriate identification when performing mail handling duties</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Only deliver mail to authorized addressees, Commanding Officer authorized agents, and Mail Orderlies</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Unit Mail Clerks/Orderlies must pick up mail daily from the MPO and safeguard the mail in their possession</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Mail may not be delayed, opened, rifled, or left unattended</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Damaged mail must be properly repaired</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Mail Clerks must stamp the back of the mail with the date of receipt</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Mail shall not be held for more than 24 hours, not including weekends and holidays, without proper supporting documentation.</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Conduct mail call daily</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Unit Mail Clerks must return rework mail within 24 hours to the MPO</a:t>
            </a:r>
          </a:p>
          <a:p>
            <a:pPr>
              <a:lnSpc>
                <a:spcPct val="140000"/>
              </a:lnSpc>
              <a:buClr>
                <a:schemeClr val="bg1"/>
              </a:buClr>
              <a:buSzPct val="90000"/>
              <a:buFont typeface="Arial" panose="020B0604020202020204" pitchFamily="34" charset="0"/>
              <a:buChar char="•"/>
            </a:pPr>
            <a:r>
              <a:rPr lang="en-US" sz="1600">
                <a:solidFill>
                  <a:schemeClr val="bg1"/>
                </a:solidFill>
                <a:latin typeface="Cambria" panose="02040503050406030204" pitchFamily="18" charset="0"/>
                <a:ea typeface="Cambria" panose="02040503050406030204" pitchFamily="18" charset="0"/>
              </a:rPr>
              <a:t>Mail Orderlies must return undeliverable mail to the UMR daily</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UNIT MAIL RECEIPT</a:t>
            </a:r>
          </a:p>
        </p:txBody>
      </p:sp>
    </p:spTree>
    <p:extLst>
      <p:ext uri="{BB962C8B-B14F-4D97-AF65-F5344CB8AC3E}">
        <p14:creationId xmlns:p14="http://schemas.microsoft.com/office/powerpoint/2010/main" val="34282911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95400"/>
            <a:ext cx="9144000" cy="5562600"/>
          </a:xfrm>
        </p:spPr>
        <p:txBody>
          <a:bodyPr>
            <a:noAutofit/>
          </a:bodyPr>
          <a:lstStyle/>
          <a:p>
            <a:pPr>
              <a:lnSpc>
                <a:spcPct val="140000"/>
              </a:lnSpc>
              <a:buClr>
                <a:schemeClr val="bg1"/>
              </a:buClr>
              <a:buSzPct val="90000"/>
              <a:buFont typeface="Arial" panose="020B0604020202020204" pitchFamily="34" charset="0"/>
              <a:buChar char="•"/>
            </a:pPr>
            <a:r>
              <a:rPr lang="en-US" sz="2000">
                <a:solidFill>
                  <a:schemeClr val="bg1"/>
                </a:solidFill>
              </a:rPr>
              <a:t>A mail receipt log must be maintained for assigned Mail Orderlies</a:t>
            </a:r>
          </a:p>
          <a:p>
            <a:pPr>
              <a:lnSpc>
                <a:spcPct val="140000"/>
              </a:lnSpc>
              <a:buClr>
                <a:schemeClr val="bg1"/>
              </a:buClr>
              <a:buSzPct val="90000"/>
              <a:buFont typeface="Arial" panose="020B0604020202020204" pitchFamily="34" charset="0"/>
              <a:buChar char="•"/>
            </a:pPr>
            <a:r>
              <a:rPr lang="en-US" sz="2000">
                <a:solidFill>
                  <a:schemeClr val="bg1"/>
                </a:solidFill>
              </a:rPr>
              <a:t>Annotations in the mail delivery receipt log must match assigned section, DD Form 285, and DD Form 2260</a:t>
            </a:r>
          </a:p>
          <a:p>
            <a:pPr>
              <a:lnSpc>
                <a:spcPct val="140000"/>
              </a:lnSpc>
              <a:buClr>
                <a:schemeClr val="bg1"/>
              </a:buClr>
              <a:buSzPct val="90000"/>
              <a:buFont typeface="Arial" panose="020B0604020202020204" pitchFamily="34" charset="0"/>
              <a:buChar char="•"/>
            </a:pPr>
            <a:r>
              <a:rPr lang="en-US" sz="2000">
                <a:solidFill>
                  <a:schemeClr val="bg1"/>
                </a:solidFill>
              </a:rPr>
              <a:t>Receipt log information must include:</a:t>
            </a:r>
          </a:p>
          <a:p>
            <a:pPr lvl="1">
              <a:lnSpc>
                <a:spcPct val="140000"/>
              </a:lnSpc>
              <a:buClr>
                <a:schemeClr val="bg1"/>
              </a:buClr>
              <a:buSzPct val="90000"/>
              <a:buFont typeface="Arial" panose="020B0604020202020204" pitchFamily="34" charset="0"/>
              <a:buChar char="•"/>
            </a:pPr>
            <a:r>
              <a:rPr lang="en-US" sz="1600">
                <a:solidFill>
                  <a:schemeClr val="bg1"/>
                </a:solidFill>
              </a:rPr>
              <a:t>Date/time</a:t>
            </a:r>
          </a:p>
          <a:p>
            <a:pPr lvl="1">
              <a:lnSpc>
                <a:spcPct val="140000"/>
              </a:lnSpc>
              <a:buClr>
                <a:schemeClr val="bg1"/>
              </a:buClr>
              <a:buSzPct val="90000"/>
              <a:buFont typeface="Arial" panose="020B0604020202020204" pitchFamily="34" charset="0"/>
              <a:buChar char="•"/>
            </a:pPr>
            <a:r>
              <a:rPr lang="en-US" sz="1600">
                <a:solidFill>
                  <a:schemeClr val="bg1"/>
                </a:solidFill>
              </a:rPr>
              <a:t>Section</a:t>
            </a:r>
          </a:p>
          <a:p>
            <a:pPr lvl="1">
              <a:lnSpc>
                <a:spcPct val="140000"/>
              </a:lnSpc>
              <a:buClr>
                <a:schemeClr val="bg1"/>
              </a:buClr>
              <a:buSzPct val="90000"/>
              <a:buFont typeface="Arial" panose="020B0604020202020204" pitchFamily="34" charset="0"/>
              <a:buChar char="•"/>
            </a:pPr>
            <a:r>
              <a:rPr lang="en-US" sz="1600">
                <a:solidFill>
                  <a:schemeClr val="bg1"/>
                </a:solidFill>
              </a:rPr>
              <a:t>DD Form 285 number</a:t>
            </a:r>
          </a:p>
          <a:p>
            <a:pPr lvl="1">
              <a:lnSpc>
                <a:spcPct val="140000"/>
              </a:lnSpc>
              <a:buClr>
                <a:schemeClr val="bg1"/>
              </a:buClr>
              <a:buSzPct val="90000"/>
              <a:buFont typeface="Arial" panose="020B0604020202020204" pitchFamily="34" charset="0"/>
              <a:buChar char="•"/>
            </a:pPr>
            <a:r>
              <a:rPr lang="en-US" sz="1600">
                <a:solidFill>
                  <a:schemeClr val="bg1"/>
                </a:solidFill>
              </a:rPr>
              <a:t>Printed last/first name and signature</a:t>
            </a:r>
          </a:p>
          <a:p>
            <a:pPr lvl="1">
              <a:lnSpc>
                <a:spcPct val="140000"/>
              </a:lnSpc>
              <a:buClr>
                <a:schemeClr val="bg1"/>
              </a:buClr>
              <a:buSzPct val="90000"/>
              <a:buFont typeface="Arial" panose="020B0604020202020204" pitchFamily="34" charset="0"/>
              <a:buChar char="•"/>
            </a:pPr>
            <a:r>
              <a:rPr lang="en-US" sz="1600">
                <a:solidFill>
                  <a:schemeClr val="bg1"/>
                </a:solidFill>
              </a:rPr>
              <a:t>Remarks section (Reason for non-delivery)</a:t>
            </a:r>
          </a:p>
          <a:p>
            <a:pPr>
              <a:lnSpc>
                <a:spcPct val="140000"/>
              </a:lnSpc>
              <a:buClr>
                <a:schemeClr val="bg1"/>
              </a:buClr>
              <a:buSzPct val="90000"/>
              <a:buFont typeface="Arial" panose="020B0604020202020204" pitchFamily="34" charset="0"/>
              <a:buChar char="•"/>
            </a:pPr>
            <a:r>
              <a:rPr lang="en-US" sz="2000">
                <a:solidFill>
                  <a:schemeClr val="bg1"/>
                </a:solidFill>
              </a:rPr>
              <a:t>Must be retained on file for 1 year</a:t>
            </a:r>
          </a:p>
        </p:txBody>
      </p:sp>
      <p:sp>
        <p:nvSpPr>
          <p:cNvPr id="4" name="Title 1">
            <a:extLst>
              <a:ext uri="{FF2B5EF4-FFF2-40B4-BE49-F238E27FC236}">
                <a16:creationId xmlns:a16="http://schemas.microsoft.com/office/drawing/2014/main" id="{0EA6A4D0-6F9E-4CFE-83A7-04F4F218DA67}"/>
              </a:ext>
            </a:extLst>
          </p:cNvPr>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MAIL ORDERLY RECEIPT LOG</a:t>
            </a:r>
          </a:p>
        </p:txBody>
      </p:sp>
    </p:spTree>
    <p:extLst>
      <p:ext uri="{BB962C8B-B14F-4D97-AF65-F5344CB8AC3E}">
        <p14:creationId xmlns:p14="http://schemas.microsoft.com/office/powerpoint/2010/main" val="1552698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idx="4294967295"/>
          </p:nvPr>
        </p:nvSpPr>
        <p:spPr>
          <a:xfrm>
            <a:off x="457200" y="-37730"/>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MAIL ORDERLY RECEIPT LOG</a:t>
            </a:r>
          </a:p>
        </p:txBody>
      </p:sp>
      <p:sp>
        <p:nvSpPr>
          <p:cNvPr id="8" name="Rectangle 7">
            <a:extLst>
              <a:ext uri="{FF2B5EF4-FFF2-40B4-BE49-F238E27FC236}">
                <a16:creationId xmlns:a16="http://schemas.microsoft.com/office/drawing/2014/main" id="{7A067488-CC02-0558-1DEE-3954153C50DA}"/>
              </a:ext>
            </a:extLst>
          </p:cNvPr>
          <p:cNvSpPr/>
          <p:nvPr/>
        </p:nvSpPr>
        <p:spPr>
          <a:xfrm>
            <a:off x="4495800" y="4876800"/>
            <a:ext cx="2971800" cy="15240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39D1A3D-8CA9-B17D-6B3A-48CE42CDC1E9}"/>
              </a:ext>
            </a:extLst>
          </p:cNvPr>
          <p:cNvSpPr/>
          <p:nvPr/>
        </p:nvSpPr>
        <p:spPr>
          <a:xfrm>
            <a:off x="1371600" y="5486399"/>
            <a:ext cx="6477000" cy="129540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1FF7D49-E3FF-827B-ACD4-C3BB98A6E6F7}"/>
              </a:ext>
            </a:extLst>
          </p:cNvPr>
          <p:cNvPicPr>
            <a:picLocks noChangeAspect="1"/>
          </p:cNvPicPr>
          <p:nvPr/>
        </p:nvPicPr>
        <p:blipFill>
          <a:blip r:embed="rId3"/>
          <a:stretch>
            <a:fillRect/>
          </a:stretch>
        </p:blipFill>
        <p:spPr>
          <a:xfrm>
            <a:off x="189883" y="1064821"/>
            <a:ext cx="8840434" cy="5591955"/>
          </a:xfrm>
          <a:prstGeom prst="rect">
            <a:avLst/>
          </a:prstGeom>
        </p:spPr>
      </p:pic>
    </p:spTree>
    <p:extLst>
      <p:ext uri="{BB962C8B-B14F-4D97-AF65-F5344CB8AC3E}">
        <p14:creationId xmlns:p14="http://schemas.microsoft.com/office/powerpoint/2010/main" val="583763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a:bodyPr>
          <a:lstStyle/>
          <a:p>
            <a:pPr marL="137160" indent="0">
              <a:buClr>
                <a:schemeClr val="bg1"/>
              </a:buClr>
              <a:buSzPct val="90000"/>
              <a:buNone/>
            </a:pPr>
            <a:r>
              <a:rPr lang="en-US">
                <a:solidFill>
                  <a:schemeClr val="bg1"/>
                </a:solidFill>
                <a:latin typeface="Cambria" panose="02040503050406030204" pitchFamily="18" charset="0"/>
                <a:ea typeface="Cambria" panose="02040503050406030204" pitchFamily="18" charset="0"/>
              </a:rPr>
              <a:t>This training course will help provide assigned personnel a basic understanding of the following:</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UMR personnel designation</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security</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processing</a:t>
            </a:r>
            <a:endParaRPr lang="en-US">
              <a:solidFill>
                <a:schemeClr val="bg1"/>
              </a:solidFill>
              <a:latin typeface="Cambria"/>
              <a:ea typeface="Cambria"/>
            </a:endParaRP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COURSE LEARNING OBJECTIVES</a:t>
            </a:r>
          </a:p>
        </p:txBody>
      </p:sp>
    </p:spTree>
    <p:extLst>
      <p:ext uri="{BB962C8B-B14F-4D97-AF65-F5344CB8AC3E}">
        <p14:creationId xmlns:p14="http://schemas.microsoft.com/office/powerpoint/2010/main" val="25840188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95400"/>
            <a:ext cx="9144000" cy="5562600"/>
          </a:xfrm>
        </p:spPr>
        <p:txBody>
          <a:bodyPr>
            <a:noAutofit/>
          </a:bodyPr>
          <a:lstStyle/>
          <a:p>
            <a:pPr>
              <a:lnSpc>
                <a:spcPct val="140000"/>
              </a:lnSpc>
              <a:buClr>
                <a:schemeClr val="bg1"/>
              </a:buClr>
              <a:buSzPct val="90000"/>
              <a:buFont typeface="Arial" panose="020B0604020202020204" pitchFamily="34" charset="0"/>
              <a:buChar char="•"/>
            </a:pPr>
            <a:r>
              <a:rPr lang="en-US" sz="2000">
                <a:solidFill>
                  <a:schemeClr val="bg1"/>
                </a:solidFill>
              </a:rPr>
              <a:t>Personal mail must never be left on racks, placed under doors, in/on desks, sent through guard mail, etc., to effect delivery</a:t>
            </a:r>
          </a:p>
          <a:p>
            <a:pPr>
              <a:lnSpc>
                <a:spcPct val="140000"/>
              </a:lnSpc>
              <a:buClr>
                <a:schemeClr val="bg1"/>
              </a:buClr>
              <a:buSzPct val="90000"/>
              <a:buFont typeface="Arial" panose="020B0604020202020204" pitchFamily="34" charset="0"/>
              <a:buChar char="•"/>
            </a:pPr>
            <a:r>
              <a:rPr lang="en-US" sz="2000">
                <a:solidFill>
                  <a:schemeClr val="bg1"/>
                </a:solidFill>
              </a:rPr>
              <a:t>Personal mail may not be given to the addressee's NCOIC, roommate, squad leader, or any other individual for subsequent delivery</a:t>
            </a:r>
          </a:p>
          <a:p>
            <a:pPr>
              <a:lnSpc>
                <a:spcPct val="140000"/>
              </a:lnSpc>
              <a:buClr>
                <a:schemeClr val="bg1"/>
              </a:buClr>
              <a:buSzPct val="90000"/>
              <a:buFont typeface="Arial" panose="020B0604020202020204" pitchFamily="34" charset="0"/>
              <a:buChar char="•"/>
            </a:pPr>
            <a:r>
              <a:rPr lang="en-US" sz="2000">
                <a:solidFill>
                  <a:schemeClr val="bg1"/>
                </a:solidFill>
              </a:rPr>
              <a:t>Unit Mail Clerk personal mail shall not be opened, read, or stored in the UMR</a:t>
            </a:r>
          </a:p>
          <a:p>
            <a:pPr>
              <a:lnSpc>
                <a:spcPct val="140000"/>
              </a:lnSpc>
              <a:buClr>
                <a:schemeClr val="bg1"/>
              </a:buClr>
              <a:buSzPct val="90000"/>
              <a:buFont typeface="Arial" panose="020B0604020202020204" pitchFamily="34" charset="0"/>
              <a:buChar char="•"/>
            </a:pPr>
            <a:r>
              <a:rPr lang="en-US" sz="2000">
                <a:solidFill>
                  <a:schemeClr val="bg1"/>
                </a:solidFill>
              </a:rPr>
              <a:t>Designated Mail Orderlies from his/her section must sign for the Unit Mail Clerk’s mail and deliver as appropriate</a:t>
            </a:r>
          </a:p>
        </p:txBody>
      </p:sp>
      <p:sp>
        <p:nvSpPr>
          <p:cNvPr id="4" name="Title 1">
            <a:extLst>
              <a:ext uri="{FF2B5EF4-FFF2-40B4-BE49-F238E27FC236}">
                <a16:creationId xmlns:a16="http://schemas.microsoft.com/office/drawing/2014/main" id="{0EA6A4D0-6F9E-4CFE-83A7-04F4F218DA67}"/>
              </a:ext>
            </a:extLst>
          </p:cNvPr>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PERSONAL MAIL DELIVERY</a:t>
            </a:r>
          </a:p>
        </p:txBody>
      </p:sp>
    </p:spTree>
    <p:extLst>
      <p:ext uri="{BB962C8B-B14F-4D97-AF65-F5344CB8AC3E}">
        <p14:creationId xmlns:p14="http://schemas.microsoft.com/office/powerpoint/2010/main" val="1294798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066800"/>
            <a:ext cx="9144000" cy="5562600"/>
          </a:xfrm>
        </p:spPr>
        <p:txBody>
          <a:bodyPr>
            <a:noAutofit/>
          </a:bodyPr>
          <a:lstStyle/>
          <a:p>
            <a:pPr>
              <a:lnSpc>
                <a:spcPct val="140000"/>
              </a:lnSpc>
              <a:buClr>
                <a:schemeClr val="bg1"/>
              </a:buClr>
              <a:buSzPct val="90000"/>
              <a:buFont typeface="Arial" panose="020B0604020202020204" pitchFamily="34" charset="0"/>
              <a:buChar char="•"/>
            </a:pPr>
            <a:r>
              <a:rPr lang="en-US" sz="1600">
                <a:solidFill>
                  <a:schemeClr val="bg1"/>
                </a:solidFill>
              </a:rPr>
              <a:t>Personal Accountable Mail is any article with extra services that is addressed to an individual</a:t>
            </a:r>
          </a:p>
          <a:p>
            <a:pPr>
              <a:lnSpc>
                <a:spcPct val="140000"/>
              </a:lnSpc>
              <a:buClr>
                <a:schemeClr val="bg1"/>
              </a:buClr>
              <a:buSzPct val="90000"/>
              <a:buFont typeface="Arial" panose="020B0604020202020204" pitchFamily="34" charset="0"/>
              <a:buChar char="•"/>
            </a:pPr>
            <a:r>
              <a:rPr lang="en-US" sz="1600">
                <a:solidFill>
                  <a:schemeClr val="bg1"/>
                </a:solidFill>
              </a:rPr>
              <a:t>Some extra services include:</a:t>
            </a:r>
          </a:p>
          <a:p>
            <a:pPr lvl="1">
              <a:lnSpc>
                <a:spcPct val="140000"/>
              </a:lnSpc>
              <a:buClr>
                <a:schemeClr val="bg1"/>
              </a:buClr>
              <a:buSzPct val="90000"/>
              <a:buFont typeface="Arial" panose="020B0604020202020204" pitchFamily="34" charset="0"/>
              <a:buChar char="•"/>
            </a:pPr>
            <a:r>
              <a:rPr lang="en-US" sz="1400">
                <a:solidFill>
                  <a:schemeClr val="bg1"/>
                </a:solidFill>
              </a:rPr>
              <a:t>Insurance</a:t>
            </a:r>
          </a:p>
          <a:p>
            <a:pPr lvl="1">
              <a:lnSpc>
                <a:spcPct val="140000"/>
              </a:lnSpc>
              <a:buClr>
                <a:schemeClr val="bg1"/>
              </a:buClr>
              <a:buSzPct val="90000"/>
              <a:buFont typeface="Arial" panose="020B0604020202020204" pitchFamily="34" charset="0"/>
              <a:buChar char="•"/>
            </a:pPr>
            <a:r>
              <a:rPr lang="en-US" sz="1400">
                <a:solidFill>
                  <a:schemeClr val="bg1"/>
                </a:solidFill>
              </a:rPr>
              <a:t>Certified Mail</a:t>
            </a:r>
          </a:p>
          <a:p>
            <a:pPr lvl="1">
              <a:lnSpc>
                <a:spcPct val="140000"/>
              </a:lnSpc>
              <a:buClr>
                <a:schemeClr val="bg1"/>
              </a:buClr>
              <a:buSzPct val="90000"/>
              <a:buFont typeface="Arial" panose="020B0604020202020204" pitchFamily="34" charset="0"/>
              <a:buChar char="•"/>
            </a:pPr>
            <a:r>
              <a:rPr lang="en-US" sz="1400">
                <a:solidFill>
                  <a:schemeClr val="bg1"/>
                </a:solidFill>
              </a:rPr>
              <a:t>COD</a:t>
            </a:r>
          </a:p>
          <a:p>
            <a:pPr lvl="1">
              <a:lnSpc>
                <a:spcPct val="140000"/>
              </a:lnSpc>
              <a:buClr>
                <a:schemeClr val="bg1"/>
              </a:buClr>
              <a:buSzPct val="90000"/>
              <a:buFont typeface="Arial" panose="020B0604020202020204" pitchFamily="34" charset="0"/>
              <a:buChar char="•"/>
            </a:pPr>
            <a:r>
              <a:rPr lang="en-US" sz="1400">
                <a:solidFill>
                  <a:schemeClr val="bg1"/>
                </a:solidFill>
              </a:rPr>
              <a:t>Registered Mail</a:t>
            </a:r>
          </a:p>
          <a:p>
            <a:pPr lvl="1">
              <a:lnSpc>
                <a:spcPct val="140000"/>
              </a:lnSpc>
              <a:buClr>
                <a:schemeClr val="bg1"/>
              </a:buClr>
              <a:buSzPct val="90000"/>
              <a:buFont typeface="Arial" panose="020B0604020202020204" pitchFamily="34" charset="0"/>
              <a:buChar char="•"/>
            </a:pPr>
            <a:r>
              <a:rPr lang="en-US" sz="1400">
                <a:solidFill>
                  <a:schemeClr val="bg1"/>
                </a:solidFill>
              </a:rPr>
              <a:t>Adult Signature</a:t>
            </a:r>
          </a:p>
          <a:p>
            <a:pPr lvl="1">
              <a:lnSpc>
                <a:spcPct val="140000"/>
              </a:lnSpc>
              <a:buClr>
                <a:schemeClr val="bg1"/>
              </a:buClr>
              <a:buSzPct val="90000"/>
              <a:buFont typeface="Arial" panose="020B0604020202020204" pitchFamily="34" charset="0"/>
              <a:buChar char="•"/>
            </a:pPr>
            <a:r>
              <a:rPr lang="en-US" sz="1400">
                <a:solidFill>
                  <a:schemeClr val="bg1"/>
                </a:solidFill>
              </a:rPr>
              <a:t>USPS Tracking</a:t>
            </a:r>
          </a:p>
          <a:p>
            <a:pPr lvl="1">
              <a:lnSpc>
                <a:spcPct val="140000"/>
              </a:lnSpc>
              <a:buClr>
                <a:schemeClr val="bg1"/>
              </a:buClr>
              <a:buSzPct val="90000"/>
              <a:buFont typeface="Arial" panose="020B0604020202020204" pitchFamily="34" charset="0"/>
              <a:buChar char="•"/>
            </a:pPr>
            <a:r>
              <a:rPr lang="en-US" sz="1400">
                <a:solidFill>
                  <a:schemeClr val="bg1"/>
                </a:solidFill>
              </a:rPr>
              <a:t>Signature Confirmation and more..</a:t>
            </a:r>
          </a:p>
          <a:p>
            <a:pPr>
              <a:lnSpc>
                <a:spcPct val="140000"/>
              </a:lnSpc>
              <a:buClr>
                <a:schemeClr val="bg1"/>
              </a:buClr>
              <a:buSzPct val="90000"/>
              <a:buFont typeface="Arial" panose="020B0604020202020204" pitchFamily="34" charset="0"/>
              <a:buChar char="•"/>
            </a:pPr>
            <a:r>
              <a:rPr lang="en-US" sz="1600">
                <a:solidFill>
                  <a:schemeClr val="bg1"/>
                </a:solidFill>
              </a:rPr>
              <a:t>Extra services enhance mail security/accountability, convenience, and special handling options</a:t>
            </a:r>
          </a:p>
          <a:p>
            <a:pPr>
              <a:lnSpc>
                <a:spcPct val="140000"/>
              </a:lnSpc>
              <a:buClr>
                <a:schemeClr val="bg1"/>
              </a:buClr>
              <a:buSzPct val="90000"/>
              <a:buFont typeface="Arial" panose="020B0604020202020204" pitchFamily="34" charset="0"/>
              <a:buChar char="•"/>
            </a:pPr>
            <a:r>
              <a:rPr lang="en-US" sz="1600" b="1">
                <a:solidFill>
                  <a:srgbClr val="FF0000"/>
                </a:solidFill>
              </a:rPr>
              <a:t>The handling of personal accountable mail is not authorized</a:t>
            </a:r>
          </a:p>
          <a:p>
            <a:pPr>
              <a:lnSpc>
                <a:spcPct val="140000"/>
              </a:lnSpc>
              <a:buClr>
                <a:schemeClr val="bg1"/>
              </a:buClr>
              <a:buSzPct val="90000"/>
              <a:buFont typeface="Arial" panose="020B0604020202020204" pitchFamily="34" charset="0"/>
              <a:buChar char="•"/>
            </a:pPr>
            <a:r>
              <a:rPr lang="en-US" sz="1600">
                <a:solidFill>
                  <a:schemeClr val="bg1"/>
                </a:solidFill>
              </a:rPr>
              <a:t>A PS Form 3849 is required as a notice of delivery of mail with extra services to the Mail Orderly or the addressee</a:t>
            </a:r>
          </a:p>
          <a:p>
            <a:pPr>
              <a:lnSpc>
                <a:spcPct val="140000"/>
              </a:lnSpc>
              <a:buClr>
                <a:schemeClr val="bg1"/>
              </a:buClr>
              <a:buSzPct val="90000"/>
              <a:buFont typeface="Arial" panose="020B0604020202020204" pitchFamily="34" charset="0"/>
              <a:buChar char="•"/>
            </a:pPr>
            <a:r>
              <a:rPr lang="en-US" sz="1800">
                <a:solidFill>
                  <a:schemeClr val="bg1"/>
                </a:solidFill>
              </a:rPr>
              <a:t>The addressee is responsible for picking up their article at the MPO</a:t>
            </a:r>
          </a:p>
        </p:txBody>
      </p:sp>
      <p:sp>
        <p:nvSpPr>
          <p:cNvPr id="4" name="Title 1">
            <a:extLst>
              <a:ext uri="{FF2B5EF4-FFF2-40B4-BE49-F238E27FC236}">
                <a16:creationId xmlns:a16="http://schemas.microsoft.com/office/drawing/2014/main" id="{0EA6A4D0-6F9E-4CFE-83A7-04F4F218DA67}"/>
              </a:ext>
            </a:extLst>
          </p:cNvPr>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PERSONAL ACCOUNTABLE MAIL</a:t>
            </a:r>
          </a:p>
        </p:txBody>
      </p:sp>
    </p:spTree>
    <p:extLst>
      <p:ext uri="{BB962C8B-B14F-4D97-AF65-F5344CB8AC3E}">
        <p14:creationId xmlns:p14="http://schemas.microsoft.com/office/powerpoint/2010/main" val="35213085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ACCOUNTABLE MAIL / EXTRA SERVICES</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383" t="13067" r="8653" b="11205"/>
          <a:stretch/>
        </p:blipFill>
        <p:spPr>
          <a:xfrm>
            <a:off x="278494" y="3276600"/>
            <a:ext cx="3101418" cy="1666188"/>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264" t="5027" r="8180" b="14384"/>
          <a:stretch/>
        </p:blipFill>
        <p:spPr>
          <a:xfrm>
            <a:off x="278494" y="5152704"/>
            <a:ext cx="3139126" cy="161198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16325"/>
          <a:stretch/>
        </p:blipFill>
        <p:spPr>
          <a:xfrm>
            <a:off x="278494" y="1471908"/>
            <a:ext cx="3088849" cy="154132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2399" y="3488703"/>
            <a:ext cx="5049049" cy="3233734"/>
          </a:xfrm>
          <a:prstGeom prst="rect">
            <a:avLst/>
          </a:prstGeom>
        </p:spPr>
      </p:pic>
      <p:sp>
        <p:nvSpPr>
          <p:cNvPr id="8" name="TextBox 7"/>
          <p:cNvSpPr txBox="1"/>
          <p:nvPr/>
        </p:nvSpPr>
        <p:spPr>
          <a:xfrm>
            <a:off x="3810000" y="1471908"/>
            <a:ext cx="5049049" cy="1360372"/>
          </a:xfrm>
          <a:prstGeom prst="rect">
            <a:avLst/>
          </a:prstGeom>
          <a:noFill/>
        </p:spPr>
        <p:txBody>
          <a:bodyPr wrap="square" rtlCol="0">
            <a:spAutoFit/>
          </a:bodyPr>
          <a:lstStyle/>
          <a:p>
            <a:pPr marL="548640" indent="-411480">
              <a:lnSpc>
                <a:spcPct val="120000"/>
              </a:lnSpc>
              <a:spcBef>
                <a:spcPct val="20000"/>
              </a:spcBef>
              <a:buClr>
                <a:schemeClr val="bg1"/>
              </a:buClr>
              <a:buSzPct val="90000"/>
              <a:buFont typeface="Arial" panose="020B0604020202020204" pitchFamily="34" charset="0"/>
              <a:buChar char="•"/>
            </a:pPr>
            <a:r>
              <a:rPr lang="en-US" sz="1600">
                <a:solidFill>
                  <a:schemeClr val="bg1"/>
                </a:solidFill>
              </a:rPr>
              <a:t>When special services are purchased for a piece of mail, it becomes Accountable Mail.  </a:t>
            </a:r>
          </a:p>
          <a:p>
            <a:pPr marL="548640" indent="-411480">
              <a:lnSpc>
                <a:spcPct val="120000"/>
              </a:lnSpc>
              <a:spcBef>
                <a:spcPct val="20000"/>
              </a:spcBef>
              <a:buClr>
                <a:schemeClr val="bg1"/>
              </a:buClr>
              <a:buSzPct val="90000"/>
              <a:buFont typeface="Arial" panose="020B0604020202020204" pitchFamily="34" charset="0"/>
              <a:buChar char="•"/>
            </a:pPr>
            <a:r>
              <a:rPr lang="en-US" sz="1600">
                <a:solidFill>
                  <a:schemeClr val="bg1"/>
                </a:solidFill>
              </a:rPr>
              <a:t>The most common types of accountable mail are Registered, Certified, Insured, and Express</a:t>
            </a:r>
            <a:r>
              <a:rPr lang="en-US">
                <a:solidFill>
                  <a:schemeClr val="bg1"/>
                </a:solidFill>
              </a:rPr>
              <a:t>.</a:t>
            </a:r>
          </a:p>
        </p:txBody>
      </p:sp>
    </p:spTree>
    <p:extLst>
      <p:ext uri="{BB962C8B-B14F-4D97-AF65-F5344CB8AC3E}">
        <p14:creationId xmlns:p14="http://schemas.microsoft.com/office/powerpoint/2010/main" val="42544633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endParaRPr lang="en-US" sz="4800">
              <a:solidFill>
                <a:schemeClr val="tx2">
                  <a:lumMod val="10000"/>
                </a:schemeClr>
              </a:solidFill>
              <a:latin typeface="Batang" panose="02030600000101010101" pitchFamily="18" charset="-127"/>
              <a:ea typeface="Batang" panose="02030600000101010101" pitchFamily="18" charset="-127"/>
            </a:endParaRPr>
          </a:p>
        </p:txBody>
      </p:sp>
      <p:sp>
        <p:nvSpPr>
          <p:cNvPr id="4" name="Title 1"/>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PS FORM 3849</a:t>
            </a:r>
          </a:p>
        </p:txBody>
      </p:sp>
      <p:pic>
        <p:nvPicPr>
          <p:cNvPr id="6" name="Picture 5" descr="C:\Users\dylan.hale\Desktop\Photo 2.PNG"/>
          <p:cNvPicPr/>
          <p:nvPr/>
        </p:nvPicPr>
        <p:blipFill rotWithShape="1">
          <a:blip r:embed="rId3">
            <a:extLst>
              <a:ext uri="{28A0092B-C50C-407E-A947-70E740481C1C}">
                <a14:useLocalDpi xmlns:a14="http://schemas.microsoft.com/office/drawing/2010/main" val="0"/>
              </a:ext>
            </a:extLst>
          </a:blip>
          <a:srcRect l="14744" r="22588"/>
          <a:stretch/>
        </p:blipFill>
        <p:spPr bwMode="auto">
          <a:xfrm>
            <a:off x="225552" y="1295400"/>
            <a:ext cx="3890962" cy="5257800"/>
          </a:xfrm>
          <a:prstGeom prst="rect">
            <a:avLst/>
          </a:prstGeom>
          <a:noFill/>
          <a:ln>
            <a:solidFill>
              <a:schemeClr val="bg1"/>
            </a:solid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E461F977-BA13-BDCA-A5DC-4F7366B7C379}"/>
              </a:ext>
            </a:extLst>
          </p:cNvPr>
          <p:cNvPicPr>
            <a:picLocks noChangeAspect="1"/>
          </p:cNvPicPr>
          <p:nvPr/>
        </p:nvPicPr>
        <p:blipFill>
          <a:blip r:embed="rId4"/>
          <a:stretch>
            <a:fillRect/>
          </a:stretch>
        </p:blipFill>
        <p:spPr>
          <a:xfrm>
            <a:off x="4236741" y="1295400"/>
            <a:ext cx="2383515" cy="5257800"/>
          </a:xfrm>
          <a:prstGeom prst="rect">
            <a:avLst/>
          </a:prstGeom>
        </p:spPr>
      </p:pic>
      <p:pic>
        <p:nvPicPr>
          <p:cNvPr id="3" name="Picture 2">
            <a:extLst>
              <a:ext uri="{FF2B5EF4-FFF2-40B4-BE49-F238E27FC236}">
                <a16:creationId xmlns:a16="http://schemas.microsoft.com/office/drawing/2014/main" id="{62CFC8EC-A0BA-7DED-D157-8A5D49896960}"/>
              </a:ext>
            </a:extLst>
          </p:cNvPr>
          <p:cNvPicPr>
            <a:picLocks noChangeAspect="1"/>
          </p:cNvPicPr>
          <p:nvPr/>
        </p:nvPicPr>
        <p:blipFill>
          <a:blip r:embed="rId5"/>
          <a:stretch>
            <a:fillRect/>
          </a:stretch>
        </p:blipFill>
        <p:spPr>
          <a:xfrm>
            <a:off x="6740483" y="1295400"/>
            <a:ext cx="2261862" cy="5257800"/>
          </a:xfrm>
          <a:prstGeom prst="rect">
            <a:avLst/>
          </a:prstGeom>
        </p:spPr>
      </p:pic>
    </p:spTree>
    <p:extLst>
      <p:ext uri="{BB962C8B-B14F-4D97-AF65-F5344CB8AC3E}">
        <p14:creationId xmlns:p14="http://schemas.microsoft.com/office/powerpoint/2010/main" val="988173407"/>
      </p:ext>
    </p:extLst>
  </p:cSld>
  <p:clrMapOvr>
    <a:masterClrMapping/>
  </p:clrMapOvr>
  <p:extLst>
    <p:ext uri="{6950BFC3-D8DA-4A85-94F7-54DA5524770B}">
      <p188:commentRel xmlns:p188="http://schemas.microsoft.com/office/powerpoint/2018/8/main" r:id="rId2"/>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a:normAutofit fontScale="77500" lnSpcReduction="20000"/>
          </a:bodyPr>
          <a:lstStyle/>
          <a:p>
            <a:pPr>
              <a:lnSpc>
                <a:spcPct val="140000"/>
              </a:lnSpc>
              <a:buClr>
                <a:schemeClr val="bg1"/>
              </a:buClr>
              <a:buSzPct val="90000"/>
              <a:buFont typeface="Arial" panose="020B0604020202020204" pitchFamily="34" charset="0"/>
              <a:buChar char="•"/>
            </a:pPr>
            <a:r>
              <a:rPr lang="en-US" sz="3400">
                <a:solidFill>
                  <a:schemeClr val="bg1"/>
                </a:solidFill>
              </a:rPr>
              <a:t>Authorized agents are ONLY allowed the delivery of official mail to include official accountable mail</a:t>
            </a:r>
          </a:p>
          <a:p>
            <a:pPr>
              <a:lnSpc>
                <a:spcPct val="140000"/>
              </a:lnSpc>
              <a:buClr>
                <a:schemeClr val="bg1"/>
              </a:buClr>
              <a:buSzPct val="90000"/>
              <a:buFont typeface="Arial" panose="020B0604020202020204" pitchFamily="34" charset="0"/>
              <a:buChar char="•"/>
            </a:pPr>
            <a:r>
              <a:rPr lang="en-US" sz="3400">
                <a:solidFill>
                  <a:schemeClr val="bg1"/>
                </a:solidFill>
              </a:rPr>
              <a:t>Authorized agents are designated in writing by the </a:t>
            </a:r>
            <a:r>
              <a:rPr lang="en-US" sz="3400" b="1" u="sng">
                <a:solidFill>
                  <a:srgbClr val="FF0000"/>
                </a:solidFill>
              </a:rPr>
              <a:t>CURRENT</a:t>
            </a:r>
            <a:r>
              <a:rPr lang="en-US" sz="3400">
                <a:solidFill>
                  <a:schemeClr val="bg1"/>
                </a:solidFill>
              </a:rPr>
              <a:t> Commanding Officer on the Personnel Authorized to Receipt and Open Official Mail to Include Official Accountable Mail letter</a:t>
            </a:r>
          </a:p>
          <a:p>
            <a:pPr>
              <a:lnSpc>
                <a:spcPct val="140000"/>
              </a:lnSpc>
              <a:buClr>
                <a:schemeClr val="bg1"/>
              </a:buClr>
              <a:buSzPct val="90000"/>
              <a:buFont typeface="Arial" panose="020B0604020202020204" pitchFamily="34" charset="0"/>
              <a:buChar char="•"/>
            </a:pPr>
            <a:r>
              <a:rPr lang="en-US" sz="3400">
                <a:solidFill>
                  <a:schemeClr val="bg1"/>
                </a:solidFill>
              </a:rPr>
              <a:t>The authorized agents must sign the letter</a:t>
            </a:r>
          </a:p>
          <a:p>
            <a:pPr>
              <a:lnSpc>
                <a:spcPct val="140000"/>
              </a:lnSpc>
              <a:buClr>
                <a:schemeClr val="bg1"/>
              </a:buClr>
              <a:buSzPct val="90000"/>
              <a:buFont typeface="Arial" panose="020B0604020202020204" pitchFamily="34" charset="0"/>
              <a:buChar char="•"/>
            </a:pPr>
            <a:r>
              <a:rPr lang="en-US" sz="3400">
                <a:solidFill>
                  <a:schemeClr val="bg1"/>
                </a:solidFill>
              </a:rPr>
              <a:t>Mail Clerks/Orderlies shall not be authorized agents</a:t>
            </a:r>
          </a:p>
          <a:p>
            <a:pPr>
              <a:lnSpc>
                <a:spcPct val="140000"/>
              </a:lnSpc>
              <a:buClr>
                <a:schemeClr val="bg1"/>
              </a:buClr>
              <a:buSzPct val="90000"/>
              <a:buFont typeface="Arial" panose="020B0604020202020204" pitchFamily="34" charset="0"/>
              <a:buChar char="•"/>
            </a:pPr>
            <a:r>
              <a:rPr lang="en-US" sz="3400">
                <a:solidFill>
                  <a:schemeClr val="bg1"/>
                </a:solidFill>
              </a:rPr>
              <a:t>Official mail must not be opened in the UMR</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OFFICIAL MAIL</a:t>
            </a:r>
          </a:p>
        </p:txBody>
      </p:sp>
    </p:spTree>
    <p:extLst>
      <p:ext uri="{BB962C8B-B14F-4D97-AF65-F5344CB8AC3E}">
        <p14:creationId xmlns:p14="http://schemas.microsoft.com/office/powerpoint/2010/main" val="9881734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a:normAutofit/>
          </a:bodyPr>
          <a:lstStyle/>
          <a:p>
            <a:pPr>
              <a:lnSpc>
                <a:spcPct val="120000"/>
              </a:lnSpc>
              <a:buClr>
                <a:schemeClr val="bg1"/>
              </a:buClr>
              <a:buSzPct val="90000"/>
              <a:buFont typeface="Arial" panose="020B0604020202020204" pitchFamily="34" charset="0"/>
              <a:buChar char="•"/>
            </a:pPr>
            <a:r>
              <a:rPr lang="en-US" sz="2400">
                <a:solidFill>
                  <a:schemeClr val="bg1"/>
                </a:solidFill>
              </a:rPr>
              <a:t>Official Mail will not be returned to the serving Post Office as “No Record.”  </a:t>
            </a:r>
          </a:p>
          <a:p>
            <a:pPr marL="137160" indent="0">
              <a:lnSpc>
                <a:spcPct val="120000"/>
              </a:lnSpc>
              <a:buClr>
                <a:schemeClr val="bg1"/>
              </a:buClr>
              <a:buSzPct val="90000"/>
              <a:buNone/>
            </a:pPr>
            <a:endParaRPr lang="en-US" sz="1400">
              <a:solidFill>
                <a:schemeClr val="bg1"/>
              </a:solidFill>
            </a:endParaRPr>
          </a:p>
          <a:p>
            <a:pPr>
              <a:lnSpc>
                <a:spcPct val="120000"/>
              </a:lnSpc>
              <a:buClr>
                <a:schemeClr val="bg1"/>
              </a:buClr>
              <a:buSzPct val="90000"/>
              <a:buFont typeface="Arial" panose="020B0604020202020204" pitchFamily="34" charset="0"/>
              <a:buChar char="•"/>
            </a:pPr>
            <a:r>
              <a:rPr lang="en-US" sz="2400">
                <a:solidFill>
                  <a:schemeClr val="bg1"/>
                </a:solidFill>
              </a:rPr>
              <a:t>No outgoing Official Mail from the command is authorized to be stored inside the UMR.  A separate Official Mail Center must be established (typically the S-1). </a:t>
            </a:r>
          </a:p>
          <a:p>
            <a:pPr marL="137160" indent="0">
              <a:lnSpc>
                <a:spcPct val="120000"/>
              </a:lnSpc>
              <a:buClr>
                <a:schemeClr val="bg1"/>
              </a:buClr>
              <a:buSzPct val="90000"/>
              <a:buNone/>
            </a:pPr>
            <a:endParaRPr lang="en-US" sz="1200">
              <a:solidFill>
                <a:schemeClr val="bg1"/>
              </a:solidFill>
            </a:endParaRPr>
          </a:p>
          <a:p>
            <a:pPr>
              <a:lnSpc>
                <a:spcPct val="120000"/>
              </a:lnSpc>
              <a:buClr>
                <a:schemeClr val="bg1"/>
              </a:buClr>
              <a:buSzPct val="90000"/>
              <a:buFont typeface="Arial" panose="020B0604020202020204" pitchFamily="34" charset="0"/>
              <a:buChar char="•"/>
            </a:pPr>
            <a:r>
              <a:rPr lang="en-US" sz="2400">
                <a:solidFill>
                  <a:schemeClr val="bg1"/>
                </a:solidFill>
              </a:rPr>
              <a:t>The Unit Mail Officer normally serves as the command Unit Official Mail Manager (UOMM).  The UOMM will be designated in writing by the commanding officer. </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OFFICIAL MAIL</a:t>
            </a:r>
          </a:p>
        </p:txBody>
      </p:sp>
    </p:spTree>
    <p:extLst>
      <p:ext uri="{BB962C8B-B14F-4D97-AF65-F5344CB8AC3E}">
        <p14:creationId xmlns:p14="http://schemas.microsoft.com/office/powerpoint/2010/main" val="4734764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p:spPr>
        <p:txBody>
          <a:bodyPr>
            <a:noAutofit/>
          </a:bodyPr>
          <a:lstStyle/>
          <a:p>
            <a:r>
              <a:rPr lang="en-US" sz="2800" cap="small">
                <a:solidFill>
                  <a:schemeClr val="tx2">
                    <a:lumMod val="10000"/>
                  </a:schemeClr>
                </a:solidFill>
                <a:latin typeface="Cambria" panose="02040503050406030204" pitchFamily="18" charset="0"/>
                <a:ea typeface="Cambria" panose="02040503050406030204" pitchFamily="18" charset="0"/>
              </a:rPr>
              <a:t>OFFICIAL MAIL AUTHORIZATRION FORM</a:t>
            </a:r>
            <a:br>
              <a:rPr lang="en-US" sz="3200" cap="small">
                <a:solidFill>
                  <a:schemeClr val="tx2">
                    <a:lumMod val="10000"/>
                  </a:schemeClr>
                </a:solidFill>
                <a:latin typeface="Cambria" panose="02040503050406030204" pitchFamily="18" charset="0"/>
                <a:ea typeface="Cambria" panose="02040503050406030204" pitchFamily="18" charset="0"/>
              </a:rPr>
            </a:br>
            <a:endParaRPr lang="en-US" sz="3600" cap="small">
              <a:solidFill>
                <a:schemeClr val="tx2">
                  <a:lumMod val="10000"/>
                </a:schemeClr>
              </a:solidFill>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B17DFB44-341D-12F0-CB10-A155E764AE8B}"/>
              </a:ext>
            </a:extLst>
          </p:cNvPr>
          <p:cNvPicPr>
            <a:picLocks noChangeAspect="1"/>
          </p:cNvPicPr>
          <p:nvPr/>
        </p:nvPicPr>
        <p:blipFill>
          <a:blip r:embed="rId2"/>
          <a:stretch>
            <a:fillRect/>
          </a:stretch>
        </p:blipFill>
        <p:spPr>
          <a:xfrm>
            <a:off x="990600" y="1187990"/>
            <a:ext cx="6868484" cy="5430008"/>
          </a:xfrm>
          <a:prstGeom prst="rect">
            <a:avLst/>
          </a:prstGeom>
        </p:spPr>
      </p:pic>
    </p:spTree>
    <p:extLst>
      <p:ext uri="{BB962C8B-B14F-4D97-AF65-F5344CB8AC3E}">
        <p14:creationId xmlns:p14="http://schemas.microsoft.com/office/powerpoint/2010/main" val="10444942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a:normAutofit/>
          </a:bodyPr>
          <a:lstStyle/>
          <a:p>
            <a:pPr>
              <a:lnSpc>
                <a:spcPct val="120000"/>
              </a:lnSpc>
              <a:buClr>
                <a:schemeClr val="bg1"/>
              </a:buClr>
              <a:buSzPct val="90000"/>
              <a:buFont typeface="Arial" panose="020B0604020202020204" pitchFamily="34" charset="0"/>
              <a:buChar char="•"/>
            </a:pPr>
            <a:r>
              <a:rPr lang="en-US" sz="2400">
                <a:solidFill>
                  <a:schemeClr val="bg1"/>
                </a:solidFill>
              </a:rPr>
              <a:t>Official Mail with extra services i.e., Certified, Registered, etc.</a:t>
            </a:r>
          </a:p>
          <a:p>
            <a:pPr>
              <a:lnSpc>
                <a:spcPct val="120000"/>
              </a:lnSpc>
              <a:buClr>
                <a:schemeClr val="bg1"/>
              </a:buClr>
              <a:buSzPct val="90000"/>
              <a:buFont typeface="Arial" panose="020B0604020202020204" pitchFamily="34" charset="0"/>
              <a:buChar char="•"/>
            </a:pPr>
            <a:r>
              <a:rPr lang="en-US" sz="2400">
                <a:solidFill>
                  <a:schemeClr val="bg1"/>
                </a:solidFill>
              </a:rPr>
              <a:t>A chain of delivery receipts shall cover all official accountable mail</a:t>
            </a:r>
          </a:p>
          <a:p>
            <a:pPr>
              <a:lnSpc>
                <a:spcPct val="120000"/>
              </a:lnSpc>
              <a:buClr>
                <a:schemeClr val="bg1"/>
              </a:buClr>
              <a:buSzPct val="90000"/>
              <a:buFont typeface="Arial" panose="020B0604020202020204" pitchFamily="34" charset="0"/>
              <a:buChar char="•"/>
            </a:pPr>
            <a:r>
              <a:rPr lang="en-US" sz="2400">
                <a:solidFill>
                  <a:schemeClr val="bg1"/>
                </a:solidFill>
              </a:rPr>
              <a:t>Physical accountability or delivery receipt of mail items to authorized agent must be provided</a:t>
            </a:r>
          </a:p>
          <a:p>
            <a:pPr>
              <a:lnSpc>
                <a:spcPct val="120000"/>
              </a:lnSpc>
              <a:buClr>
                <a:schemeClr val="bg1"/>
              </a:buClr>
              <a:buSzPct val="90000"/>
              <a:buFont typeface="Arial" panose="020B0604020202020204" pitchFamily="34" charset="0"/>
              <a:buChar char="•"/>
            </a:pPr>
            <a:r>
              <a:rPr lang="en-US" sz="2400">
                <a:solidFill>
                  <a:schemeClr val="bg1"/>
                </a:solidFill>
              </a:rPr>
              <a:t>Receive the official accountable mail on a PS Form 3883 from serving MPO</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OFFICIAL ACCOUNTABLE MAIL</a:t>
            </a:r>
          </a:p>
        </p:txBody>
      </p:sp>
    </p:spTree>
    <p:extLst>
      <p:ext uri="{BB962C8B-B14F-4D97-AF65-F5344CB8AC3E}">
        <p14:creationId xmlns:p14="http://schemas.microsoft.com/office/powerpoint/2010/main" val="28536934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a:normAutofit/>
          </a:bodyPr>
          <a:lstStyle/>
          <a:p>
            <a:pPr>
              <a:lnSpc>
                <a:spcPct val="120000"/>
              </a:lnSpc>
              <a:buClr>
                <a:schemeClr val="bg1"/>
              </a:buClr>
              <a:buSzPct val="90000"/>
              <a:buFont typeface="Arial" panose="020B0604020202020204" pitchFamily="34" charset="0"/>
              <a:buChar char="•"/>
            </a:pPr>
            <a:r>
              <a:rPr lang="en-US" sz="2400">
                <a:solidFill>
                  <a:schemeClr val="bg1"/>
                </a:solidFill>
              </a:rPr>
              <a:t>The Unit Mail Clerk shall prepare for delivery accountable mail items on a NEW PS Form 3883 or logbook to make effective delivery to an authorized agent that similarly captures the delivery details of the accountable mail e.g., registered mail, article number, etc.</a:t>
            </a:r>
          </a:p>
          <a:p>
            <a:pPr>
              <a:lnSpc>
                <a:spcPct val="120000"/>
              </a:lnSpc>
              <a:buClr>
                <a:schemeClr val="bg1"/>
              </a:buClr>
              <a:buSzPct val="90000"/>
              <a:buFont typeface="Arial" panose="020B0604020202020204" pitchFamily="34" charset="0"/>
              <a:buChar char="•"/>
            </a:pPr>
            <a:r>
              <a:rPr lang="en-US" sz="2400">
                <a:solidFill>
                  <a:schemeClr val="bg1"/>
                </a:solidFill>
              </a:rPr>
              <a:t>The Unit Mail Clerk must annotate date delivered, delivered by, authorized agent’s printed name, and signature</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a:solidFill>
                  <a:schemeClr val="tx2">
                    <a:lumMod val="10000"/>
                  </a:schemeClr>
                </a:solidFill>
                <a:latin typeface="Cambria" panose="02040503050406030204" pitchFamily="18" charset="0"/>
                <a:ea typeface="Cambria" panose="02040503050406030204" pitchFamily="18" charset="0"/>
              </a:rPr>
              <a:t>OFFICIAL ACCOUNTABLE MAIL – CONT.</a:t>
            </a:r>
          </a:p>
        </p:txBody>
      </p:sp>
    </p:spTree>
    <p:extLst>
      <p:ext uri="{BB962C8B-B14F-4D97-AF65-F5344CB8AC3E}">
        <p14:creationId xmlns:p14="http://schemas.microsoft.com/office/powerpoint/2010/main" val="30173042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a:normAutofit/>
          </a:bodyPr>
          <a:lstStyle/>
          <a:p>
            <a:pPr>
              <a:lnSpc>
                <a:spcPct val="120000"/>
              </a:lnSpc>
              <a:buClr>
                <a:schemeClr val="bg1"/>
              </a:buClr>
              <a:buSzPct val="90000"/>
              <a:buFont typeface="Arial" panose="020B0604020202020204" pitchFamily="34" charset="0"/>
              <a:buChar char="•"/>
            </a:pPr>
            <a:r>
              <a:rPr lang="en-US" sz="2400">
                <a:solidFill>
                  <a:schemeClr val="bg1"/>
                </a:solidFill>
              </a:rPr>
              <a:t>The Unit Mail Officer must initial daily each PS Form 3883 for effective delivery verification</a:t>
            </a:r>
          </a:p>
          <a:p>
            <a:pPr>
              <a:lnSpc>
                <a:spcPct val="120000"/>
              </a:lnSpc>
              <a:buClr>
                <a:schemeClr val="bg1"/>
              </a:buClr>
              <a:buSzPct val="90000"/>
              <a:buFont typeface="Arial" panose="020B0604020202020204" pitchFamily="34" charset="0"/>
              <a:buChar char="•"/>
            </a:pPr>
            <a:r>
              <a:rPr lang="en-US" sz="2400">
                <a:solidFill>
                  <a:schemeClr val="bg1"/>
                </a:solidFill>
              </a:rPr>
              <a:t>Return all undelivered official accountable mail on a new PS Form 3883 daily by close of business to the serving MPO</a:t>
            </a:r>
          </a:p>
          <a:p>
            <a:pPr>
              <a:lnSpc>
                <a:spcPct val="120000"/>
              </a:lnSpc>
              <a:buClr>
                <a:schemeClr val="bg1"/>
              </a:buClr>
              <a:buSzPct val="90000"/>
              <a:buFont typeface="Arial" panose="020B0604020202020204" pitchFamily="34" charset="0"/>
              <a:buChar char="•"/>
            </a:pPr>
            <a:r>
              <a:rPr lang="en-US" sz="2400">
                <a:solidFill>
                  <a:schemeClr val="bg1"/>
                </a:solidFill>
              </a:rPr>
              <a:t>Official accountable mail will not be held in the UMR overnight</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a:solidFill>
                  <a:schemeClr val="tx2">
                    <a:lumMod val="10000"/>
                  </a:schemeClr>
                </a:solidFill>
                <a:latin typeface="Cambria" panose="02040503050406030204" pitchFamily="18" charset="0"/>
                <a:ea typeface="Cambria" panose="02040503050406030204" pitchFamily="18" charset="0"/>
              </a:rPr>
              <a:t>OFFICIAL ACCOUNTABLE MAIL – CONT.</a:t>
            </a:r>
          </a:p>
        </p:txBody>
      </p:sp>
    </p:spTree>
    <p:extLst>
      <p:ext uri="{BB962C8B-B14F-4D97-AF65-F5344CB8AC3E}">
        <p14:creationId xmlns:p14="http://schemas.microsoft.com/office/powerpoint/2010/main" val="209537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524000"/>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UMR inspections</a:t>
            </a:r>
          </a:p>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Suspicious mail packaging and handling procedures</a:t>
            </a:r>
          </a:p>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Obtaining deployment addresses</a:t>
            </a:r>
          </a:p>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lnSpc>
                <a:spcPct val="6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 Deactivation</a:t>
            </a:r>
            <a:endParaRPr lang="en-US">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cap="small">
                <a:solidFill>
                  <a:schemeClr val="tx2">
                    <a:lumMod val="10000"/>
                  </a:schemeClr>
                </a:solidFill>
                <a:latin typeface="Cambria" panose="02040503050406030204" pitchFamily="18" charset="0"/>
                <a:ea typeface="Cambria" panose="02040503050406030204" pitchFamily="18" charset="0"/>
              </a:rPr>
              <a:t>COURSE LEARNING OBJECTIVES CONT.</a:t>
            </a:r>
          </a:p>
        </p:txBody>
      </p:sp>
    </p:spTree>
    <p:extLst>
      <p:ext uri="{BB962C8B-B14F-4D97-AF65-F5344CB8AC3E}">
        <p14:creationId xmlns:p14="http://schemas.microsoft.com/office/powerpoint/2010/main" val="19773993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80914"/>
            <a:ext cx="7162800" cy="866001"/>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ACCEPTANCE OF OFFICIAL ACCOUNTABLE MAIL</a:t>
            </a:r>
          </a:p>
        </p:txBody>
      </p:sp>
      <p:sp>
        <p:nvSpPr>
          <p:cNvPr id="5" name="Rectangle 4"/>
          <p:cNvSpPr/>
          <p:nvPr/>
        </p:nvSpPr>
        <p:spPr>
          <a:xfrm>
            <a:off x="3248526" y="1523999"/>
            <a:ext cx="5895474" cy="4247317"/>
          </a:xfrm>
          <a:prstGeom prst="rect">
            <a:avLst/>
          </a:prstGeom>
        </p:spPr>
        <p:txBody>
          <a:bodyPr wrap="square">
            <a:spAutoFit/>
          </a:bodyPr>
          <a:lstStyle/>
          <a:p>
            <a:pPr>
              <a:lnSpc>
                <a:spcPct val="150000"/>
              </a:lnSpc>
              <a:buClr>
                <a:schemeClr val="bg1"/>
              </a:buClr>
              <a:buSzPct val="90000"/>
              <a:buFont typeface="Arial" panose="020B0604020202020204" pitchFamily="34" charset="0"/>
              <a:buChar char="•"/>
            </a:pPr>
            <a:r>
              <a:rPr lang="en-US">
                <a:solidFill>
                  <a:schemeClr val="bg1"/>
                </a:solidFill>
              </a:rPr>
              <a:t> MPO electronic generated PS Form 3883</a:t>
            </a:r>
          </a:p>
          <a:p>
            <a:pPr>
              <a:lnSpc>
                <a:spcPct val="150000"/>
              </a:lnSpc>
              <a:buClr>
                <a:schemeClr val="bg1"/>
              </a:buClr>
              <a:buSzPct val="90000"/>
            </a:pPr>
            <a:endParaRPr lang="en-US">
              <a:solidFill>
                <a:schemeClr val="bg1"/>
              </a:solidFill>
            </a:endParaRPr>
          </a:p>
          <a:p>
            <a:pPr>
              <a:lnSpc>
                <a:spcPct val="150000"/>
              </a:lnSpc>
              <a:buClr>
                <a:schemeClr val="bg1"/>
              </a:buClr>
              <a:buSzPct val="90000"/>
              <a:buFont typeface="Arial" panose="020B0604020202020204" pitchFamily="34" charset="0"/>
              <a:buChar char="•"/>
            </a:pPr>
            <a:r>
              <a:rPr lang="en-US">
                <a:solidFill>
                  <a:schemeClr val="bg1"/>
                </a:solidFill>
              </a:rPr>
              <a:t> 3 PS Form 3883’s prepared at the MPO.</a:t>
            </a:r>
          </a:p>
          <a:p>
            <a:pPr>
              <a:lnSpc>
                <a:spcPct val="150000"/>
              </a:lnSpc>
              <a:buClr>
                <a:schemeClr val="bg1"/>
              </a:buClr>
              <a:buSzPct val="90000"/>
            </a:pPr>
            <a:endParaRPr lang="en-US">
              <a:solidFill>
                <a:schemeClr val="bg1"/>
              </a:solidFill>
            </a:endParaRPr>
          </a:p>
          <a:p>
            <a:pPr>
              <a:lnSpc>
                <a:spcPct val="150000"/>
              </a:lnSpc>
              <a:buClr>
                <a:schemeClr val="bg1"/>
              </a:buClr>
              <a:buSzPct val="90000"/>
              <a:buFont typeface="Arial" panose="020B0604020202020204" pitchFamily="34" charset="0"/>
              <a:buChar char="•"/>
            </a:pPr>
            <a:r>
              <a:rPr lang="en-US">
                <a:solidFill>
                  <a:schemeClr val="bg1"/>
                </a:solidFill>
              </a:rPr>
              <a:t> 2 copies signed for by an authorized UMC. 1 remains at the Post Office, the second (2) signed copies will be stored in the UMR and the third (3) copy with blank signature blocks will be used to deliver to an authorized agent designated by the </a:t>
            </a:r>
            <a:r>
              <a:rPr lang="en-US" i="1" u="sng">
                <a:solidFill>
                  <a:schemeClr val="bg1"/>
                </a:solidFill>
              </a:rPr>
              <a:t>CURRENT</a:t>
            </a:r>
            <a:r>
              <a:rPr lang="en-US">
                <a:solidFill>
                  <a:schemeClr val="bg1"/>
                </a:solidFill>
              </a:rPr>
              <a:t> Commanding Officer and then retained in the UMR.</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6" y="1661479"/>
            <a:ext cx="3200400" cy="3972355"/>
          </a:xfrm>
          <a:prstGeom prst="rect">
            <a:avLst/>
          </a:prstGeom>
          <a:ln>
            <a:solidFill>
              <a:schemeClr val="bg1"/>
            </a:solidFill>
          </a:ln>
        </p:spPr>
      </p:pic>
    </p:spTree>
    <p:extLst>
      <p:ext uri="{BB962C8B-B14F-4D97-AF65-F5344CB8AC3E}">
        <p14:creationId xmlns:p14="http://schemas.microsoft.com/office/powerpoint/2010/main" val="6413353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8200" y="58924"/>
            <a:ext cx="7620000" cy="914400"/>
          </a:xfrm>
        </p:spPr>
        <p:txBody>
          <a:bodyPr>
            <a:normAutofit/>
          </a:bodyPr>
          <a:lstStyle/>
          <a:p>
            <a:pPr algn="ctr"/>
            <a:r>
              <a:rPr lang="en-US" sz="3600" cap="small">
                <a:solidFill>
                  <a:schemeClr val="bg1"/>
                </a:solidFill>
                <a:latin typeface="Cambria" panose="02040503050406030204" pitchFamily="18" charset="0"/>
                <a:ea typeface="Cambria" panose="02040503050406030204" pitchFamily="18" charset="0"/>
              </a:rPr>
              <a:t>Delivery to an Authorized Agent</a:t>
            </a:r>
          </a:p>
        </p:txBody>
      </p:sp>
      <p:sp>
        <p:nvSpPr>
          <p:cNvPr id="7" name="TextBox 6"/>
          <p:cNvSpPr txBox="1"/>
          <p:nvPr/>
        </p:nvSpPr>
        <p:spPr>
          <a:xfrm>
            <a:off x="1578274" y="2301477"/>
            <a:ext cx="1414338" cy="261610"/>
          </a:xfrm>
          <a:prstGeom prst="rect">
            <a:avLst/>
          </a:prstGeom>
          <a:noFill/>
        </p:spPr>
        <p:txBody>
          <a:bodyPr wrap="square" rtlCol="0">
            <a:spAutoFit/>
          </a:bodyPr>
          <a:lstStyle/>
          <a:p>
            <a:r>
              <a:rPr lang="en-US" sz="1100" b="1">
                <a:solidFill>
                  <a:srgbClr val="333300"/>
                </a:solidFill>
                <a:latin typeface="Times New Roman" pitchFamily="18" charset="0"/>
                <a:cs typeface="Times New Roman" pitchFamily="18" charset="0"/>
              </a:rPr>
              <a:t> </a:t>
            </a:r>
            <a:r>
              <a:rPr lang="en-US" sz="1100">
                <a:solidFill>
                  <a:srgbClr val="333300"/>
                </a:solidFill>
                <a:latin typeface="Times New Roman" pitchFamily="18" charset="0"/>
                <a:cs typeface="Times New Roman" pitchFamily="18" charset="0"/>
              </a:rPr>
              <a:t>RA  456 987 003 US</a:t>
            </a:r>
          </a:p>
        </p:txBody>
      </p:sp>
      <p:sp>
        <p:nvSpPr>
          <p:cNvPr id="8" name="TextBox 7"/>
          <p:cNvSpPr txBox="1"/>
          <p:nvPr/>
        </p:nvSpPr>
        <p:spPr>
          <a:xfrm>
            <a:off x="3164460" y="2153083"/>
            <a:ext cx="783853" cy="261610"/>
          </a:xfrm>
          <a:prstGeom prst="rect">
            <a:avLst/>
          </a:prstGeom>
          <a:noFill/>
        </p:spPr>
        <p:txBody>
          <a:bodyPr wrap="square" rtlCol="0">
            <a:spAutoFit/>
          </a:bodyPr>
          <a:lstStyle/>
          <a:p>
            <a:r>
              <a:rPr lang="en-US" sz="1100">
                <a:solidFill>
                  <a:srgbClr val="333300"/>
                </a:solidFill>
                <a:latin typeface="Times New Roman" pitchFamily="18" charset="0"/>
                <a:cs typeface="Times New Roman" pitchFamily="18" charset="0"/>
              </a:rPr>
              <a:t>CA 92592</a:t>
            </a:r>
          </a:p>
        </p:txBody>
      </p:sp>
      <p:sp>
        <p:nvSpPr>
          <p:cNvPr id="9" name="TextBox 8"/>
          <p:cNvSpPr txBox="1"/>
          <p:nvPr/>
        </p:nvSpPr>
        <p:spPr>
          <a:xfrm>
            <a:off x="3155858" y="2296804"/>
            <a:ext cx="881608" cy="261610"/>
          </a:xfrm>
          <a:prstGeom prst="rect">
            <a:avLst/>
          </a:prstGeom>
          <a:noFill/>
        </p:spPr>
        <p:txBody>
          <a:bodyPr wrap="square" rtlCol="0">
            <a:spAutoFit/>
          </a:bodyPr>
          <a:lstStyle/>
          <a:p>
            <a:r>
              <a:rPr lang="en-US" sz="1100">
                <a:solidFill>
                  <a:srgbClr val="333300"/>
                </a:solidFill>
                <a:latin typeface="Times New Roman" pitchFamily="18" charset="0"/>
                <a:cs typeface="Times New Roman" pitchFamily="18" charset="0"/>
              </a:rPr>
              <a:t>FL 32034</a:t>
            </a:r>
            <a:endParaRPr lang="en-US" sz="1600">
              <a:solidFill>
                <a:srgbClr val="333300"/>
              </a:solidFill>
              <a:latin typeface="Times New Roman" pitchFamily="18" charset="0"/>
              <a:cs typeface="Times New Roman" pitchFamily="18" charset="0"/>
            </a:endParaRPr>
          </a:p>
        </p:txBody>
      </p:sp>
      <p:sp>
        <p:nvSpPr>
          <p:cNvPr id="12" name="Text Box 4"/>
          <p:cNvSpPr txBox="1">
            <a:spLocks noChangeArrowheads="1"/>
          </p:cNvSpPr>
          <p:nvPr/>
        </p:nvSpPr>
        <p:spPr bwMode="auto">
          <a:xfrm>
            <a:off x="1523305" y="2176733"/>
            <a:ext cx="1480596" cy="266881"/>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100">
                <a:solidFill>
                  <a:srgbClr val="000000"/>
                </a:solidFill>
                <a:latin typeface="Times New Roman" pitchFamily="18" charset="0"/>
              </a:rPr>
              <a:t>RR 123 456 123 US</a:t>
            </a:r>
          </a:p>
        </p:txBody>
      </p:sp>
      <p:sp>
        <p:nvSpPr>
          <p:cNvPr id="13" name="Line 5"/>
          <p:cNvSpPr>
            <a:spLocks noChangeShapeType="1"/>
          </p:cNvSpPr>
          <p:nvPr/>
        </p:nvSpPr>
        <p:spPr bwMode="auto">
          <a:xfrm>
            <a:off x="1601205" y="2506222"/>
            <a:ext cx="2414430" cy="998538"/>
          </a:xfrm>
          <a:prstGeom prst="line">
            <a:avLst/>
          </a:prstGeom>
          <a:noFill/>
          <a:ln w="9525">
            <a:solidFill>
              <a:srgbClr val="000000"/>
            </a:solidFill>
            <a:round/>
            <a:headEnd/>
            <a:tailEnd/>
          </a:ln>
        </p:spPr>
        <p:txBody>
          <a:bodyPr wrap="square" lIns="96661" tIns="48330" rIns="96661" bIns="48330">
            <a:spAutoFit/>
          </a:bodyPr>
          <a:lstStyle/>
          <a:p>
            <a:endParaRPr lang="en-US"/>
          </a:p>
        </p:txBody>
      </p:sp>
      <p:sp>
        <p:nvSpPr>
          <p:cNvPr id="15" name="Oval 7"/>
          <p:cNvSpPr>
            <a:spLocks noChangeArrowheads="1"/>
          </p:cNvSpPr>
          <p:nvPr/>
        </p:nvSpPr>
        <p:spPr bwMode="auto">
          <a:xfrm>
            <a:off x="2508633" y="2720405"/>
            <a:ext cx="639763" cy="576263"/>
          </a:xfrm>
          <a:prstGeom prst="ellipse">
            <a:avLst/>
          </a:prstGeom>
          <a:noFill/>
          <a:ln w="9525">
            <a:solidFill>
              <a:srgbClr val="000000"/>
            </a:solidFill>
            <a:round/>
            <a:headEnd/>
            <a:tailEnd/>
          </a:ln>
        </p:spPr>
        <p:txBody>
          <a:bodyPr wrap="none" lIns="96661" tIns="48330" rIns="96661" bIns="48330" anchor="ctr">
            <a:spAutoFit/>
          </a:bodyPr>
          <a:lstStyle/>
          <a:p>
            <a:endParaRPr lang="en-US"/>
          </a:p>
        </p:txBody>
      </p:sp>
      <p:sp>
        <p:nvSpPr>
          <p:cNvPr id="16" name="Text Box 8"/>
          <p:cNvSpPr txBox="1">
            <a:spLocks noChangeArrowheads="1"/>
          </p:cNvSpPr>
          <p:nvPr/>
        </p:nvSpPr>
        <p:spPr bwMode="auto">
          <a:xfrm>
            <a:off x="2544289" y="2780805"/>
            <a:ext cx="547687" cy="405381"/>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000" b="1">
                <a:solidFill>
                  <a:srgbClr val="000000"/>
                </a:solidFill>
                <a:latin typeface="Times New Roman" pitchFamily="18" charset="0"/>
              </a:rPr>
              <a:t>2 TWO</a:t>
            </a:r>
          </a:p>
        </p:txBody>
      </p:sp>
      <p:sp>
        <p:nvSpPr>
          <p:cNvPr id="17" name="Text Box 9"/>
          <p:cNvSpPr txBox="1">
            <a:spLocks noChangeArrowheads="1"/>
          </p:cNvSpPr>
          <p:nvPr/>
        </p:nvSpPr>
        <p:spPr bwMode="auto">
          <a:xfrm>
            <a:off x="2091091" y="3552337"/>
            <a:ext cx="656875" cy="282270"/>
          </a:xfrm>
          <a:prstGeom prst="rect">
            <a:avLst/>
          </a:prstGeom>
          <a:noFill/>
          <a:ln w="9525">
            <a:noFill/>
            <a:miter lim="800000"/>
            <a:headEnd/>
            <a:tailEnd/>
          </a:ln>
        </p:spPr>
        <p:txBody>
          <a:bodyPr wrap="none" lIns="96661" tIns="48330" rIns="96661" bIns="48330">
            <a:spAutoFit/>
          </a:bodyPr>
          <a:lstStyle/>
          <a:p>
            <a:pPr algn="ctr" eaLnBrk="0" hangingPunct="0">
              <a:spcBef>
                <a:spcPct val="50000"/>
              </a:spcBef>
            </a:pPr>
            <a:r>
              <a:rPr lang="en-US" sz="1200" b="1">
                <a:solidFill>
                  <a:srgbClr val="000000"/>
                </a:solidFill>
                <a:latin typeface="Times New Roman" pitchFamily="18" charset="0"/>
              </a:rPr>
              <a:t>181016</a:t>
            </a:r>
          </a:p>
        </p:txBody>
      </p:sp>
      <p:sp>
        <p:nvSpPr>
          <p:cNvPr id="18" name="Text Box 10"/>
          <p:cNvSpPr txBox="1">
            <a:spLocks noChangeArrowheads="1"/>
          </p:cNvSpPr>
          <p:nvPr/>
        </p:nvSpPr>
        <p:spPr bwMode="auto">
          <a:xfrm>
            <a:off x="1578274" y="3725570"/>
            <a:ext cx="2163978" cy="313048"/>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400">
                <a:solidFill>
                  <a:srgbClr val="000000"/>
                </a:solidFill>
                <a:latin typeface="Mistral" panose="03090702030407020403" pitchFamily="66" charset="0"/>
              </a:rPr>
              <a:t>Unit Mail Signature</a:t>
            </a:r>
          </a:p>
        </p:txBody>
      </p:sp>
      <p:sp>
        <p:nvSpPr>
          <p:cNvPr id="23" name="Text Box 15"/>
          <p:cNvSpPr txBox="1">
            <a:spLocks noChangeArrowheads="1"/>
          </p:cNvSpPr>
          <p:nvPr/>
        </p:nvSpPr>
        <p:spPr bwMode="auto">
          <a:xfrm>
            <a:off x="3155858" y="1846726"/>
            <a:ext cx="282575" cy="307975"/>
          </a:xfrm>
          <a:prstGeom prst="rect">
            <a:avLst/>
          </a:prstGeom>
          <a:noFill/>
          <a:ln w="9525">
            <a:noFill/>
            <a:miter lim="800000"/>
            <a:headEnd/>
            <a:tailEnd/>
          </a:ln>
        </p:spPr>
        <p:txBody>
          <a:bodyPr wrap="none" lIns="96661" tIns="48330" rIns="96661" bIns="48330">
            <a:spAutoFit/>
          </a:bodyPr>
          <a:lstStyle/>
          <a:p>
            <a:pPr algn="ctr" eaLnBrk="0" hangingPunct="0">
              <a:spcBef>
                <a:spcPct val="50000"/>
              </a:spcBef>
            </a:pPr>
            <a:r>
              <a:rPr lang="en-US" sz="1400" b="1">
                <a:solidFill>
                  <a:srgbClr val="000000"/>
                </a:solidFill>
                <a:latin typeface="Times New Roman" pitchFamily="18" charset="0"/>
              </a:rPr>
              <a:t>x</a:t>
            </a:r>
          </a:p>
        </p:txBody>
      </p:sp>
      <p:sp>
        <p:nvSpPr>
          <p:cNvPr id="24" name="Text Box 16"/>
          <p:cNvSpPr txBox="1">
            <a:spLocks noChangeArrowheads="1"/>
          </p:cNvSpPr>
          <p:nvPr/>
        </p:nvSpPr>
        <p:spPr bwMode="auto">
          <a:xfrm>
            <a:off x="3340620" y="3649272"/>
            <a:ext cx="1151494" cy="282270"/>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200" b="1">
                <a:solidFill>
                  <a:srgbClr val="000000"/>
                </a:solidFill>
                <a:latin typeface="Times New Roman" pitchFamily="18" charset="0"/>
              </a:rPr>
              <a:t>2 TWO</a:t>
            </a:r>
          </a:p>
        </p:txBody>
      </p:sp>
      <p:sp>
        <p:nvSpPr>
          <p:cNvPr id="26" name="TextBox 17"/>
          <p:cNvSpPr txBox="1">
            <a:spLocks noChangeArrowheads="1"/>
          </p:cNvSpPr>
          <p:nvPr/>
        </p:nvSpPr>
        <p:spPr bwMode="auto">
          <a:xfrm>
            <a:off x="1712180" y="4003890"/>
            <a:ext cx="2991539" cy="215444"/>
          </a:xfrm>
          <a:prstGeom prst="rect">
            <a:avLst/>
          </a:prstGeom>
          <a:noFill/>
          <a:ln w="9525">
            <a:noFill/>
            <a:miter lim="800000"/>
            <a:headEnd/>
            <a:tailEnd/>
          </a:ln>
        </p:spPr>
        <p:txBody>
          <a:bodyPr wrap="square">
            <a:spAutoFit/>
          </a:bodyPr>
          <a:lstStyle/>
          <a:p>
            <a:r>
              <a:rPr lang="en-US" sz="800">
                <a:solidFill>
                  <a:srgbClr val="000000"/>
                </a:solidFill>
              </a:rPr>
              <a:t>1   2    3     4     5    6    7     8    9   0      1     2   3    4     5    6    </a:t>
            </a:r>
          </a:p>
        </p:txBody>
      </p:sp>
      <p:pic>
        <p:nvPicPr>
          <p:cNvPr id="19" name="Content Placeholder 18"/>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448119" y="1149307"/>
            <a:ext cx="4599693" cy="5709166"/>
          </a:xfrm>
        </p:spPr>
      </p:pic>
      <p:sp>
        <p:nvSpPr>
          <p:cNvPr id="20" name="TextBox 19"/>
          <p:cNvSpPr txBox="1"/>
          <p:nvPr/>
        </p:nvSpPr>
        <p:spPr>
          <a:xfrm>
            <a:off x="2226878" y="1646653"/>
            <a:ext cx="838200" cy="369332"/>
          </a:xfrm>
          <a:prstGeom prst="rect">
            <a:avLst/>
          </a:prstGeom>
          <a:noFill/>
        </p:spPr>
        <p:txBody>
          <a:bodyPr wrap="square" rtlCol="0">
            <a:spAutoFit/>
          </a:bodyPr>
          <a:lstStyle/>
          <a:p>
            <a:r>
              <a:rPr lang="en-US">
                <a:solidFill>
                  <a:schemeClr val="bg1"/>
                </a:solidFill>
              </a:rPr>
              <a:t>Unit </a:t>
            </a:r>
          </a:p>
        </p:txBody>
      </p:sp>
      <p:sp>
        <p:nvSpPr>
          <p:cNvPr id="28" name="TextBox 27"/>
          <p:cNvSpPr txBox="1"/>
          <p:nvPr/>
        </p:nvSpPr>
        <p:spPr>
          <a:xfrm>
            <a:off x="735852" y="2890075"/>
            <a:ext cx="1676400" cy="230832"/>
          </a:xfrm>
          <a:prstGeom prst="rect">
            <a:avLst/>
          </a:prstGeom>
          <a:noFill/>
        </p:spPr>
        <p:txBody>
          <a:bodyPr wrap="square" rtlCol="0">
            <a:spAutoFit/>
          </a:bodyPr>
          <a:lstStyle/>
          <a:p>
            <a:r>
              <a:rPr lang="en-US" sz="900">
                <a:solidFill>
                  <a:schemeClr val="bg1"/>
                </a:solidFill>
              </a:rPr>
              <a:t>9000586578452894</a:t>
            </a:r>
          </a:p>
        </p:txBody>
      </p:sp>
      <p:sp>
        <p:nvSpPr>
          <p:cNvPr id="29" name="TextBox 28"/>
          <p:cNvSpPr txBox="1"/>
          <p:nvPr/>
        </p:nvSpPr>
        <p:spPr>
          <a:xfrm>
            <a:off x="914400" y="5791200"/>
            <a:ext cx="304800" cy="307777"/>
          </a:xfrm>
          <a:prstGeom prst="rect">
            <a:avLst/>
          </a:prstGeom>
          <a:noFill/>
        </p:spPr>
        <p:txBody>
          <a:bodyPr wrap="square" rtlCol="0">
            <a:spAutoFit/>
          </a:bodyPr>
          <a:lstStyle/>
          <a:p>
            <a:r>
              <a:rPr lang="en-US" sz="1400">
                <a:solidFill>
                  <a:schemeClr val="bg1"/>
                </a:solidFill>
              </a:rPr>
              <a:t>1</a:t>
            </a:r>
          </a:p>
        </p:txBody>
      </p:sp>
      <p:sp>
        <p:nvSpPr>
          <p:cNvPr id="30" name="TextBox 29"/>
          <p:cNvSpPr txBox="1"/>
          <p:nvPr/>
        </p:nvSpPr>
        <p:spPr>
          <a:xfrm>
            <a:off x="582447" y="6462690"/>
            <a:ext cx="991605" cy="246221"/>
          </a:xfrm>
          <a:prstGeom prst="rect">
            <a:avLst/>
          </a:prstGeom>
          <a:noFill/>
        </p:spPr>
        <p:txBody>
          <a:bodyPr wrap="square" rtlCol="0">
            <a:spAutoFit/>
          </a:bodyPr>
          <a:lstStyle/>
          <a:p>
            <a:r>
              <a:rPr lang="en-US" sz="1000">
                <a:solidFill>
                  <a:schemeClr val="bg1"/>
                </a:solidFill>
              </a:rPr>
              <a:t>SNM</a:t>
            </a:r>
          </a:p>
        </p:txBody>
      </p:sp>
      <p:sp>
        <p:nvSpPr>
          <p:cNvPr id="31" name="TextBox 30"/>
          <p:cNvSpPr txBox="1"/>
          <p:nvPr/>
        </p:nvSpPr>
        <p:spPr>
          <a:xfrm>
            <a:off x="1916449" y="5883208"/>
            <a:ext cx="991605" cy="246221"/>
          </a:xfrm>
          <a:prstGeom prst="rect">
            <a:avLst/>
          </a:prstGeom>
          <a:noFill/>
        </p:spPr>
        <p:txBody>
          <a:bodyPr wrap="square" rtlCol="0">
            <a:spAutoFit/>
          </a:bodyPr>
          <a:lstStyle/>
          <a:p>
            <a:r>
              <a:rPr lang="en-US" sz="1000">
                <a:solidFill>
                  <a:schemeClr val="bg1"/>
                </a:solidFill>
              </a:rPr>
              <a:t>SNM</a:t>
            </a:r>
          </a:p>
        </p:txBody>
      </p:sp>
      <p:sp>
        <p:nvSpPr>
          <p:cNvPr id="32" name="TextBox 31"/>
          <p:cNvSpPr txBox="1"/>
          <p:nvPr/>
        </p:nvSpPr>
        <p:spPr>
          <a:xfrm>
            <a:off x="1923725" y="6054056"/>
            <a:ext cx="991605" cy="246221"/>
          </a:xfrm>
          <a:prstGeom prst="rect">
            <a:avLst/>
          </a:prstGeom>
          <a:noFill/>
        </p:spPr>
        <p:txBody>
          <a:bodyPr wrap="square" rtlCol="0">
            <a:spAutoFit/>
          </a:bodyPr>
          <a:lstStyle/>
          <a:p>
            <a:r>
              <a:rPr lang="en-US" sz="1000">
                <a:solidFill>
                  <a:schemeClr val="bg1"/>
                </a:solidFill>
              </a:rPr>
              <a:t>SNM</a:t>
            </a:r>
          </a:p>
        </p:txBody>
      </p:sp>
      <p:sp>
        <p:nvSpPr>
          <p:cNvPr id="33" name="TextBox 32"/>
          <p:cNvSpPr txBox="1"/>
          <p:nvPr/>
        </p:nvSpPr>
        <p:spPr>
          <a:xfrm>
            <a:off x="550300" y="6243894"/>
            <a:ext cx="575799" cy="261610"/>
          </a:xfrm>
          <a:prstGeom prst="rect">
            <a:avLst/>
          </a:prstGeom>
          <a:noFill/>
        </p:spPr>
        <p:txBody>
          <a:bodyPr wrap="none" rtlCol="0">
            <a:spAutoFit/>
          </a:bodyPr>
          <a:lstStyle/>
          <a:p>
            <a:r>
              <a:rPr lang="en-US" sz="1100">
                <a:solidFill>
                  <a:schemeClr val="bg1"/>
                </a:solidFill>
              </a:rPr>
              <a:t>DATE</a:t>
            </a:r>
          </a:p>
        </p:txBody>
      </p:sp>
      <p:sp>
        <p:nvSpPr>
          <p:cNvPr id="5" name="TextBox 4"/>
          <p:cNvSpPr txBox="1"/>
          <p:nvPr/>
        </p:nvSpPr>
        <p:spPr>
          <a:xfrm>
            <a:off x="4390938" y="3085156"/>
            <a:ext cx="4753062" cy="2431435"/>
          </a:xfrm>
          <a:prstGeom prst="rect">
            <a:avLst/>
          </a:prstGeom>
          <a:noFill/>
        </p:spPr>
        <p:txBody>
          <a:bodyPr wrap="square" rtlCol="0">
            <a:spAutoFit/>
          </a:bodyPr>
          <a:lstStyle/>
          <a:p>
            <a:r>
              <a:rPr lang="en-US" sz="2000">
                <a:solidFill>
                  <a:schemeClr val="bg1"/>
                </a:solidFill>
              </a:rPr>
              <a:t>The UMC must deliver to an authorized agent designated in writing by the </a:t>
            </a:r>
            <a:r>
              <a:rPr lang="en-US" sz="2000" i="1" u="sng">
                <a:solidFill>
                  <a:schemeClr val="bg1"/>
                </a:solidFill>
              </a:rPr>
              <a:t>CURRENT</a:t>
            </a:r>
            <a:r>
              <a:rPr lang="en-US" sz="2000">
                <a:solidFill>
                  <a:schemeClr val="bg1"/>
                </a:solidFill>
              </a:rPr>
              <a:t> Commanding Officer utilizing the PS Form 3883. </a:t>
            </a:r>
            <a:r>
              <a:rPr lang="en-US"/>
              <a:t>day of delivery.</a:t>
            </a:r>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endParaRPr lang="en-US"/>
          </a:p>
        </p:txBody>
      </p:sp>
    </p:spTree>
    <p:extLst>
      <p:ext uri="{BB962C8B-B14F-4D97-AF65-F5344CB8AC3E}">
        <p14:creationId xmlns:p14="http://schemas.microsoft.com/office/powerpoint/2010/main" val="33586921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3400" y="-44993"/>
            <a:ext cx="8229600" cy="1143000"/>
          </a:xfrm>
        </p:spPr>
        <p:txBody>
          <a:bodyPr>
            <a:normAutofit/>
          </a:bodyPr>
          <a:lstStyle/>
          <a:p>
            <a:r>
              <a:rPr lang="en-US" sz="3200" cap="small">
                <a:solidFill>
                  <a:schemeClr val="bg1"/>
                </a:solidFill>
                <a:latin typeface="Cambria" panose="02040503050406030204" pitchFamily="18" charset="0"/>
                <a:ea typeface="Cambria" panose="02040503050406030204" pitchFamily="18" charset="0"/>
              </a:rPr>
              <a:t>Return of Official Accountable Mail </a:t>
            </a:r>
          </a:p>
        </p:txBody>
      </p:sp>
      <p:sp>
        <p:nvSpPr>
          <p:cNvPr id="5" name="TextBox 4"/>
          <p:cNvSpPr txBox="1"/>
          <p:nvPr/>
        </p:nvSpPr>
        <p:spPr>
          <a:xfrm>
            <a:off x="4623468" y="1448648"/>
            <a:ext cx="4520531" cy="2973122"/>
          </a:xfrm>
          <a:prstGeom prst="rect">
            <a:avLst/>
          </a:prstGeom>
          <a:noFill/>
        </p:spPr>
        <p:txBody>
          <a:bodyPr wrap="square" rtlCol="0">
            <a:spAutoFit/>
          </a:bodyPr>
          <a:lstStyle/>
          <a:p>
            <a:pPr>
              <a:lnSpc>
                <a:spcPct val="130000"/>
              </a:lnSpc>
              <a:buClr>
                <a:schemeClr val="bg1"/>
              </a:buClr>
              <a:buSzPct val="90000"/>
              <a:buFont typeface="Arial" panose="020B0604020202020204" pitchFamily="34" charset="0"/>
              <a:buChar char="•"/>
            </a:pPr>
            <a:r>
              <a:rPr lang="en-US" sz="1600"/>
              <a:t>R </a:t>
            </a:r>
            <a:r>
              <a:rPr lang="en-US" sz="1600">
                <a:solidFill>
                  <a:schemeClr val="bg1"/>
                </a:solidFill>
              </a:rPr>
              <a:t>Official Accountable Mail will </a:t>
            </a:r>
            <a:r>
              <a:rPr lang="en-US" sz="1600" u="sng">
                <a:solidFill>
                  <a:srgbClr val="FF0000"/>
                </a:solidFill>
              </a:rPr>
              <a:t>NOT</a:t>
            </a:r>
            <a:r>
              <a:rPr lang="en-US" sz="1600">
                <a:solidFill>
                  <a:schemeClr val="bg1"/>
                </a:solidFill>
              </a:rPr>
              <a:t> be       kept overnight in the UMR.</a:t>
            </a:r>
          </a:p>
          <a:p>
            <a:pPr>
              <a:lnSpc>
                <a:spcPct val="130000"/>
              </a:lnSpc>
              <a:buClr>
                <a:schemeClr val="bg1"/>
              </a:buClr>
              <a:buSzPct val="90000"/>
            </a:pPr>
            <a:endParaRPr lang="en-US" sz="1600">
              <a:solidFill>
                <a:schemeClr val="bg1"/>
              </a:solidFill>
            </a:endParaRPr>
          </a:p>
          <a:p>
            <a:pPr>
              <a:lnSpc>
                <a:spcPct val="130000"/>
              </a:lnSpc>
              <a:buClr>
                <a:schemeClr val="bg1"/>
              </a:buClr>
              <a:buSzPct val="90000"/>
              <a:buFont typeface="Arial" panose="020B0604020202020204" pitchFamily="34" charset="0"/>
              <a:buChar char="•"/>
            </a:pPr>
            <a:r>
              <a:rPr lang="en-US" sz="1600">
                <a:solidFill>
                  <a:schemeClr val="bg1"/>
                </a:solidFill>
              </a:rPr>
              <a:t>    It will be returned to the servicing Post Office, the </a:t>
            </a:r>
            <a:r>
              <a:rPr lang="en-US" sz="1600" u="sng">
                <a:solidFill>
                  <a:srgbClr val="FF0000"/>
                </a:solidFill>
              </a:rPr>
              <a:t>same day</a:t>
            </a:r>
            <a:r>
              <a:rPr lang="en-US" sz="1600">
                <a:solidFill>
                  <a:srgbClr val="FF0000"/>
                </a:solidFill>
              </a:rPr>
              <a:t> </a:t>
            </a:r>
            <a:r>
              <a:rPr lang="en-US" sz="1600">
                <a:solidFill>
                  <a:schemeClr val="bg1"/>
                </a:solidFill>
              </a:rPr>
              <a:t>of receipt, if unable to deliver to who is authorized by the current CO.</a:t>
            </a:r>
            <a:endParaRPr lang="en-US" sz="1600"/>
          </a:p>
          <a:p>
            <a:pPr>
              <a:lnSpc>
                <a:spcPct val="130000"/>
              </a:lnSpc>
              <a:buClr>
                <a:schemeClr val="bg1"/>
              </a:buClr>
              <a:buSzPct val="90000"/>
            </a:pPr>
            <a:r>
              <a:rPr lang="en-US" sz="1600"/>
              <a:t>r all items listed in block </a:t>
            </a:r>
          </a:p>
          <a:p>
            <a:pPr>
              <a:lnSpc>
                <a:spcPct val="130000"/>
              </a:lnSpc>
              <a:buClr>
                <a:schemeClr val="bg1"/>
              </a:buClr>
              <a:buSzPct val="90000"/>
              <a:buFont typeface="Arial" panose="020B0604020202020204" pitchFamily="34" charset="0"/>
              <a:buChar char="•"/>
            </a:pPr>
            <a:r>
              <a:rPr lang="en-US" sz="1600">
                <a:solidFill>
                  <a:schemeClr val="bg1"/>
                </a:solidFill>
              </a:rPr>
              <a:t>    PS Form 3883 is prepared by the UMC and returned to the servicing post office.</a:t>
            </a:r>
            <a:r>
              <a:rPr lang="en-US" sz="1600"/>
              <a:t>0</a:t>
            </a:r>
            <a:endParaRPr lang="en-US"/>
          </a:p>
        </p:txBody>
      </p:sp>
      <p:sp>
        <p:nvSpPr>
          <p:cNvPr id="7" name="TextBox 6"/>
          <p:cNvSpPr txBox="1"/>
          <p:nvPr/>
        </p:nvSpPr>
        <p:spPr>
          <a:xfrm>
            <a:off x="1413196" y="2196004"/>
            <a:ext cx="1414338" cy="261610"/>
          </a:xfrm>
          <a:prstGeom prst="rect">
            <a:avLst/>
          </a:prstGeom>
          <a:noFill/>
        </p:spPr>
        <p:txBody>
          <a:bodyPr wrap="square" rtlCol="0">
            <a:spAutoFit/>
          </a:bodyPr>
          <a:lstStyle/>
          <a:p>
            <a:r>
              <a:rPr lang="en-US" sz="1050" b="1">
                <a:solidFill>
                  <a:srgbClr val="333300"/>
                </a:solidFill>
                <a:latin typeface="Times New Roman" pitchFamily="18" charset="0"/>
                <a:cs typeface="Times New Roman" pitchFamily="18" charset="0"/>
              </a:rPr>
              <a:t> </a:t>
            </a:r>
            <a:r>
              <a:rPr lang="en-US" sz="1050">
                <a:solidFill>
                  <a:srgbClr val="333300"/>
                </a:solidFill>
                <a:latin typeface="Times New Roman" pitchFamily="18" charset="0"/>
                <a:cs typeface="Times New Roman" pitchFamily="18" charset="0"/>
              </a:rPr>
              <a:t>RA  456 987 003 US</a:t>
            </a:r>
          </a:p>
        </p:txBody>
      </p:sp>
      <p:sp>
        <p:nvSpPr>
          <p:cNvPr id="8" name="TextBox 7"/>
          <p:cNvSpPr txBox="1"/>
          <p:nvPr/>
        </p:nvSpPr>
        <p:spPr>
          <a:xfrm>
            <a:off x="3018160" y="2077090"/>
            <a:ext cx="783853" cy="230832"/>
          </a:xfrm>
          <a:prstGeom prst="rect">
            <a:avLst/>
          </a:prstGeom>
          <a:noFill/>
        </p:spPr>
        <p:txBody>
          <a:bodyPr wrap="square" rtlCol="0">
            <a:spAutoFit/>
          </a:bodyPr>
          <a:lstStyle/>
          <a:p>
            <a:r>
              <a:rPr lang="en-US" sz="900">
                <a:solidFill>
                  <a:srgbClr val="333300"/>
                </a:solidFill>
                <a:latin typeface="Times New Roman" pitchFamily="18" charset="0"/>
                <a:cs typeface="Times New Roman" pitchFamily="18" charset="0"/>
              </a:rPr>
              <a:t>CA 92592</a:t>
            </a:r>
          </a:p>
        </p:txBody>
      </p:sp>
      <p:sp>
        <p:nvSpPr>
          <p:cNvPr id="9" name="TextBox 8"/>
          <p:cNvSpPr txBox="1"/>
          <p:nvPr/>
        </p:nvSpPr>
        <p:spPr>
          <a:xfrm>
            <a:off x="3018160" y="2205942"/>
            <a:ext cx="881608" cy="246221"/>
          </a:xfrm>
          <a:prstGeom prst="rect">
            <a:avLst/>
          </a:prstGeom>
          <a:noFill/>
        </p:spPr>
        <p:txBody>
          <a:bodyPr wrap="square" rtlCol="0">
            <a:spAutoFit/>
          </a:bodyPr>
          <a:lstStyle/>
          <a:p>
            <a:r>
              <a:rPr lang="en-US" sz="1000">
                <a:solidFill>
                  <a:srgbClr val="333300"/>
                </a:solidFill>
                <a:latin typeface="Times New Roman" pitchFamily="18" charset="0"/>
                <a:cs typeface="Times New Roman" pitchFamily="18" charset="0"/>
              </a:rPr>
              <a:t>FL 32034</a:t>
            </a:r>
            <a:endParaRPr lang="en-US" sz="1200">
              <a:solidFill>
                <a:srgbClr val="333300"/>
              </a:solidFill>
              <a:latin typeface="Times New Roman" pitchFamily="18" charset="0"/>
              <a:cs typeface="Times New Roman" pitchFamily="18" charset="0"/>
            </a:endParaRPr>
          </a:p>
        </p:txBody>
      </p:sp>
      <p:sp>
        <p:nvSpPr>
          <p:cNvPr id="12" name="Text Box 4"/>
          <p:cNvSpPr txBox="1">
            <a:spLocks noChangeArrowheads="1"/>
          </p:cNvSpPr>
          <p:nvPr/>
        </p:nvSpPr>
        <p:spPr bwMode="auto">
          <a:xfrm>
            <a:off x="1340018" y="2072501"/>
            <a:ext cx="1480596" cy="266881"/>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050">
                <a:solidFill>
                  <a:srgbClr val="000000"/>
                </a:solidFill>
                <a:latin typeface="Times New Roman" pitchFamily="18" charset="0"/>
              </a:rPr>
              <a:t>RR 123 456 123 US</a:t>
            </a:r>
          </a:p>
        </p:txBody>
      </p:sp>
      <p:sp>
        <p:nvSpPr>
          <p:cNvPr id="13" name="Line 5"/>
          <p:cNvSpPr>
            <a:spLocks noChangeShapeType="1"/>
          </p:cNvSpPr>
          <p:nvPr/>
        </p:nvSpPr>
        <p:spPr bwMode="auto">
          <a:xfrm>
            <a:off x="1413196" y="2519057"/>
            <a:ext cx="2391728" cy="858048"/>
          </a:xfrm>
          <a:prstGeom prst="line">
            <a:avLst/>
          </a:prstGeom>
          <a:noFill/>
          <a:ln w="9525">
            <a:solidFill>
              <a:srgbClr val="000000"/>
            </a:solidFill>
            <a:round/>
            <a:headEnd/>
            <a:tailEnd/>
          </a:ln>
        </p:spPr>
        <p:txBody>
          <a:bodyPr wrap="square" lIns="96661" tIns="48330" rIns="96661" bIns="48330">
            <a:spAutoFit/>
          </a:bodyPr>
          <a:lstStyle/>
          <a:p>
            <a:endParaRPr lang="en-US"/>
          </a:p>
        </p:txBody>
      </p:sp>
      <p:sp>
        <p:nvSpPr>
          <p:cNvPr id="15" name="Oval 7"/>
          <p:cNvSpPr>
            <a:spLocks noChangeArrowheads="1"/>
          </p:cNvSpPr>
          <p:nvPr/>
        </p:nvSpPr>
        <p:spPr bwMode="auto">
          <a:xfrm>
            <a:off x="2280835" y="2703883"/>
            <a:ext cx="639763" cy="576263"/>
          </a:xfrm>
          <a:prstGeom prst="ellipse">
            <a:avLst/>
          </a:prstGeom>
          <a:noFill/>
          <a:ln w="9525">
            <a:solidFill>
              <a:srgbClr val="000000"/>
            </a:solidFill>
            <a:round/>
            <a:headEnd/>
            <a:tailEnd/>
          </a:ln>
        </p:spPr>
        <p:txBody>
          <a:bodyPr wrap="none" lIns="96661" tIns="48330" rIns="96661" bIns="48330" anchor="ctr">
            <a:spAutoFit/>
          </a:bodyPr>
          <a:lstStyle/>
          <a:p>
            <a:endParaRPr lang="en-US"/>
          </a:p>
        </p:txBody>
      </p:sp>
      <p:sp>
        <p:nvSpPr>
          <p:cNvPr id="16" name="Text Box 8"/>
          <p:cNvSpPr txBox="1">
            <a:spLocks noChangeArrowheads="1"/>
          </p:cNvSpPr>
          <p:nvPr/>
        </p:nvSpPr>
        <p:spPr bwMode="auto">
          <a:xfrm>
            <a:off x="2286520" y="2843761"/>
            <a:ext cx="645080" cy="251492"/>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000" b="1">
                <a:solidFill>
                  <a:srgbClr val="000000"/>
                </a:solidFill>
                <a:latin typeface="Times New Roman" pitchFamily="18" charset="0"/>
              </a:rPr>
              <a:t>2 </a:t>
            </a:r>
            <a:r>
              <a:rPr lang="en-US" sz="900">
                <a:solidFill>
                  <a:srgbClr val="000000"/>
                </a:solidFill>
                <a:latin typeface="Times New Roman" pitchFamily="18" charset="0"/>
              </a:rPr>
              <a:t>TWO</a:t>
            </a:r>
            <a:endParaRPr lang="en-US" sz="1000">
              <a:solidFill>
                <a:srgbClr val="000000"/>
              </a:solidFill>
              <a:latin typeface="Times New Roman" pitchFamily="18" charset="0"/>
            </a:endParaRPr>
          </a:p>
        </p:txBody>
      </p:sp>
      <p:sp>
        <p:nvSpPr>
          <p:cNvPr id="17" name="Text Box 9"/>
          <p:cNvSpPr txBox="1">
            <a:spLocks noChangeArrowheads="1"/>
          </p:cNvSpPr>
          <p:nvPr/>
        </p:nvSpPr>
        <p:spPr bwMode="auto">
          <a:xfrm>
            <a:off x="1823406" y="3482165"/>
            <a:ext cx="656875" cy="282270"/>
          </a:xfrm>
          <a:prstGeom prst="rect">
            <a:avLst/>
          </a:prstGeom>
          <a:noFill/>
          <a:ln w="9525">
            <a:noFill/>
            <a:miter lim="800000"/>
            <a:headEnd/>
            <a:tailEnd/>
          </a:ln>
        </p:spPr>
        <p:txBody>
          <a:bodyPr wrap="none" lIns="96661" tIns="48330" rIns="96661" bIns="48330">
            <a:spAutoFit/>
          </a:bodyPr>
          <a:lstStyle/>
          <a:p>
            <a:pPr algn="ctr" eaLnBrk="0" hangingPunct="0">
              <a:spcBef>
                <a:spcPct val="50000"/>
              </a:spcBef>
            </a:pPr>
            <a:r>
              <a:rPr lang="en-US" sz="1200" b="1">
                <a:solidFill>
                  <a:srgbClr val="000000"/>
                </a:solidFill>
                <a:latin typeface="Times New Roman" pitchFamily="18" charset="0"/>
              </a:rPr>
              <a:t>181016</a:t>
            </a:r>
          </a:p>
        </p:txBody>
      </p:sp>
      <p:sp>
        <p:nvSpPr>
          <p:cNvPr id="18" name="Text Box 10"/>
          <p:cNvSpPr txBox="1">
            <a:spLocks noChangeArrowheads="1"/>
          </p:cNvSpPr>
          <p:nvPr/>
        </p:nvSpPr>
        <p:spPr bwMode="auto">
          <a:xfrm>
            <a:off x="1557228" y="3642381"/>
            <a:ext cx="1864163" cy="266881"/>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100">
                <a:solidFill>
                  <a:srgbClr val="000000"/>
                </a:solidFill>
                <a:latin typeface="Harlow Solid Italic" pitchFamily="82" charset="0"/>
              </a:rPr>
              <a:t>Mail Clerk Signature</a:t>
            </a:r>
          </a:p>
        </p:txBody>
      </p:sp>
      <p:sp>
        <p:nvSpPr>
          <p:cNvPr id="24" name="Text Box 16"/>
          <p:cNvSpPr txBox="1">
            <a:spLocks noChangeArrowheads="1"/>
          </p:cNvSpPr>
          <p:nvPr/>
        </p:nvSpPr>
        <p:spPr bwMode="auto">
          <a:xfrm>
            <a:off x="3142314" y="3596638"/>
            <a:ext cx="1151494" cy="266881"/>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1050">
                <a:solidFill>
                  <a:srgbClr val="000000"/>
                </a:solidFill>
                <a:latin typeface="Times New Roman" pitchFamily="18" charset="0"/>
              </a:rPr>
              <a:t>2  TWO</a:t>
            </a:r>
          </a:p>
        </p:txBody>
      </p:sp>
      <p:sp>
        <p:nvSpPr>
          <p:cNvPr id="30" name="TextBox 29"/>
          <p:cNvSpPr txBox="1"/>
          <p:nvPr/>
        </p:nvSpPr>
        <p:spPr>
          <a:xfrm>
            <a:off x="1846357" y="1671794"/>
            <a:ext cx="151885" cy="261610"/>
          </a:xfrm>
          <a:prstGeom prst="rect">
            <a:avLst/>
          </a:prstGeom>
          <a:noFill/>
        </p:spPr>
        <p:txBody>
          <a:bodyPr wrap="square" rtlCol="0">
            <a:spAutoFit/>
          </a:bodyPr>
          <a:lstStyle/>
          <a:p>
            <a:r>
              <a:rPr lang="en-US" sz="1050"/>
              <a:t>X</a:t>
            </a:r>
          </a:p>
        </p:txBody>
      </p:sp>
      <p:pic>
        <p:nvPicPr>
          <p:cNvPr id="6" name="Content Placeholder 5"/>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76200" y="1143000"/>
            <a:ext cx="4514060" cy="5602878"/>
          </a:xfrm>
          <a:ln>
            <a:solidFill>
              <a:schemeClr val="bg1"/>
            </a:solidFill>
          </a:ln>
        </p:spPr>
      </p:pic>
      <p:sp>
        <p:nvSpPr>
          <p:cNvPr id="23" name="Text Box 14"/>
          <p:cNvSpPr txBox="1">
            <a:spLocks noChangeArrowheads="1"/>
          </p:cNvSpPr>
          <p:nvPr/>
        </p:nvSpPr>
        <p:spPr bwMode="auto">
          <a:xfrm>
            <a:off x="2247705" y="1684900"/>
            <a:ext cx="1508125" cy="236103"/>
          </a:xfrm>
          <a:prstGeom prst="rect">
            <a:avLst/>
          </a:prstGeom>
          <a:noFill/>
          <a:ln w="9525">
            <a:noFill/>
            <a:miter lim="800000"/>
            <a:headEnd/>
            <a:tailEnd/>
          </a:ln>
        </p:spPr>
        <p:txBody>
          <a:bodyPr wrap="square" lIns="96661" tIns="48330" rIns="96661" bIns="48330">
            <a:spAutoFit/>
          </a:bodyPr>
          <a:lstStyle/>
          <a:p>
            <a:pPr algn="ctr" eaLnBrk="0" hangingPunct="0">
              <a:spcBef>
                <a:spcPct val="50000"/>
              </a:spcBef>
            </a:pPr>
            <a:r>
              <a:rPr lang="en-US" sz="900" b="1">
                <a:solidFill>
                  <a:srgbClr val="000000"/>
                </a:solidFill>
                <a:latin typeface="Times New Roman" pitchFamily="18" charset="0"/>
              </a:rPr>
              <a:t>Return to Post Office </a:t>
            </a:r>
          </a:p>
        </p:txBody>
      </p:sp>
      <p:sp>
        <p:nvSpPr>
          <p:cNvPr id="25" name="TextBox 24"/>
          <p:cNvSpPr txBox="1"/>
          <p:nvPr/>
        </p:nvSpPr>
        <p:spPr>
          <a:xfrm>
            <a:off x="502176" y="2878911"/>
            <a:ext cx="1676400" cy="230832"/>
          </a:xfrm>
          <a:prstGeom prst="rect">
            <a:avLst/>
          </a:prstGeom>
          <a:noFill/>
        </p:spPr>
        <p:txBody>
          <a:bodyPr wrap="square" rtlCol="0">
            <a:spAutoFit/>
          </a:bodyPr>
          <a:lstStyle/>
          <a:p>
            <a:r>
              <a:rPr lang="en-US" sz="900">
                <a:solidFill>
                  <a:schemeClr val="bg1"/>
                </a:solidFill>
              </a:rPr>
              <a:t>9000586578452894</a:t>
            </a:r>
          </a:p>
        </p:txBody>
      </p:sp>
      <p:sp>
        <p:nvSpPr>
          <p:cNvPr id="26" name="TextBox 25"/>
          <p:cNvSpPr txBox="1"/>
          <p:nvPr/>
        </p:nvSpPr>
        <p:spPr>
          <a:xfrm>
            <a:off x="604524" y="5703836"/>
            <a:ext cx="304800" cy="307777"/>
          </a:xfrm>
          <a:prstGeom prst="rect">
            <a:avLst/>
          </a:prstGeom>
          <a:noFill/>
        </p:spPr>
        <p:txBody>
          <a:bodyPr wrap="square" rtlCol="0">
            <a:spAutoFit/>
          </a:bodyPr>
          <a:lstStyle/>
          <a:p>
            <a:r>
              <a:rPr lang="en-US" sz="1400">
                <a:solidFill>
                  <a:schemeClr val="bg1"/>
                </a:solidFill>
              </a:rPr>
              <a:t>1</a:t>
            </a:r>
          </a:p>
        </p:txBody>
      </p:sp>
      <p:sp>
        <p:nvSpPr>
          <p:cNvPr id="27" name="TextBox 26"/>
          <p:cNvSpPr txBox="1"/>
          <p:nvPr/>
        </p:nvSpPr>
        <p:spPr>
          <a:xfrm>
            <a:off x="467137" y="6147110"/>
            <a:ext cx="635533" cy="246221"/>
          </a:xfrm>
          <a:prstGeom prst="rect">
            <a:avLst/>
          </a:prstGeom>
          <a:noFill/>
        </p:spPr>
        <p:txBody>
          <a:bodyPr wrap="square" rtlCol="0">
            <a:spAutoFit/>
          </a:bodyPr>
          <a:lstStyle/>
          <a:p>
            <a:r>
              <a:rPr lang="en-US" sz="1000">
                <a:solidFill>
                  <a:schemeClr val="bg1"/>
                </a:solidFill>
              </a:rPr>
              <a:t>DATE</a:t>
            </a:r>
          </a:p>
        </p:txBody>
      </p:sp>
      <p:sp>
        <p:nvSpPr>
          <p:cNvPr id="28" name="TextBox 27"/>
          <p:cNvSpPr txBox="1"/>
          <p:nvPr/>
        </p:nvSpPr>
        <p:spPr>
          <a:xfrm>
            <a:off x="502176" y="6358670"/>
            <a:ext cx="991605" cy="246221"/>
          </a:xfrm>
          <a:prstGeom prst="rect">
            <a:avLst/>
          </a:prstGeom>
          <a:noFill/>
        </p:spPr>
        <p:txBody>
          <a:bodyPr wrap="square" rtlCol="0">
            <a:spAutoFit/>
          </a:bodyPr>
          <a:lstStyle/>
          <a:p>
            <a:r>
              <a:rPr lang="en-US" sz="1000">
                <a:solidFill>
                  <a:schemeClr val="bg1"/>
                </a:solidFill>
              </a:rPr>
              <a:t>SNM</a:t>
            </a:r>
          </a:p>
        </p:txBody>
      </p:sp>
      <p:sp>
        <p:nvSpPr>
          <p:cNvPr id="29" name="TextBox 28"/>
          <p:cNvSpPr txBox="1"/>
          <p:nvPr/>
        </p:nvSpPr>
        <p:spPr>
          <a:xfrm>
            <a:off x="1489034" y="5765392"/>
            <a:ext cx="991247" cy="246221"/>
          </a:xfrm>
          <a:prstGeom prst="rect">
            <a:avLst/>
          </a:prstGeom>
          <a:noFill/>
        </p:spPr>
        <p:txBody>
          <a:bodyPr wrap="square" rtlCol="0">
            <a:spAutoFit/>
          </a:bodyPr>
          <a:lstStyle/>
          <a:p>
            <a:r>
              <a:rPr lang="en-US" sz="1000">
                <a:solidFill>
                  <a:schemeClr val="bg1"/>
                </a:solidFill>
              </a:rPr>
              <a:t>SNM</a:t>
            </a:r>
          </a:p>
        </p:txBody>
      </p:sp>
      <p:sp>
        <p:nvSpPr>
          <p:cNvPr id="31" name="TextBox 30"/>
          <p:cNvSpPr txBox="1"/>
          <p:nvPr/>
        </p:nvSpPr>
        <p:spPr>
          <a:xfrm>
            <a:off x="1489034" y="5961260"/>
            <a:ext cx="991605" cy="246221"/>
          </a:xfrm>
          <a:prstGeom prst="rect">
            <a:avLst/>
          </a:prstGeom>
          <a:noFill/>
        </p:spPr>
        <p:txBody>
          <a:bodyPr wrap="square" rtlCol="0">
            <a:spAutoFit/>
          </a:bodyPr>
          <a:lstStyle/>
          <a:p>
            <a:r>
              <a:rPr lang="en-US" sz="1000">
                <a:solidFill>
                  <a:schemeClr val="bg1"/>
                </a:solidFill>
              </a:rPr>
              <a:t>SNM</a:t>
            </a:r>
          </a:p>
        </p:txBody>
      </p:sp>
    </p:spTree>
    <p:extLst>
      <p:ext uri="{BB962C8B-B14F-4D97-AF65-F5344CB8AC3E}">
        <p14:creationId xmlns:p14="http://schemas.microsoft.com/office/powerpoint/2010/main" val="40519361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a:solidFill>
                  <a:schemeClr val="tx2">
                    <a:lumMod val="10000"/>
                  </a:schemeClr>
                </a:solidFill>
                <a:latin typeface="Cambria" panose="02040503050406030204" pitchFamily="18" charset="0"/>
                <a:ea typeface="Cambria" panose="02040503050406030204" pitchFamily="18" charset="0"/>
              </a:rPr>
              <a:t>UMR DIRECTORY SERVICE PROGRAM</a:t>
            </a:r>
          </a:p>
        </p:txBody>
      </p:sp>
      <p:pic>
        <p:nvPicPr>
          <p:cNvPr id="5" name="Picture 4">
            <a:extLst>
              <a:ext uri="{FF2B5EF4-FFF2-40B4-BE49-F238E27FC236}">
                <a16:creationId xmlns:a16="http://schemas.microsoft.com/office/drawing/2014/main" id="{8674A097-0C49-E24C-F2A6-E380A87043E3}"/>
              </a:ext>
            </a:extLst>
          </p:cNvPr>
          <p:cNvPicPr>
            <a:picLocks noChangeAspect="1"/>
          </p:cNvPicPr>
          <p:nvPr/>
        </p:nvPicPr>
        <p:blipFill>
          <a:blip r:embed="rId2"/>
          <a:stretch>
            <a:fillRect/>
          </a:stretch>
        </p:blipFill>
        <p:spPr>
          <a:xfrm>
            <a:off x="5715000" y="1371600"/>
            <a:ext cx="3145611" cy="2938347"/>
          </a:xfrm>
          <a:prstGeom prst="rect">
            <a:avLst/>
          </a:prstGeom>
        </p:spPr>
      </p:pic>
      <p:sp>
        <p:nvSpPr>
          <p:cNvPr id="7" name="TextBox 6">
            <a:extLst>
              <a:ext uri="{FF2B5EF4-FFF2-40B4-BE49-F238E27FC236}">
                <a16:creationId xmlns:a16="http://schemas.microsoft.com/office/drawing/2014/main" id="{85BA1EE3-69B8-F137-F663-E2F3C6A57222}"/>
              </a:ext>
            </a:extLst>
          </p:cNvPr>
          <p:cNvSpPr txBox="1"/>
          <p:nvPr/>
        </p:nvSpPr>
        <p:spPr>
          <a:xfrm>
            <a:off x="207189" y="1143000"/>
            <a:ext cx="4520531" cy="4463401"/>
          </a:xfrm>
          <a:prstGeom prst="rect">
            <a:avLst/>
          </a:prstGeom>
          <a:noFill/>
        </p:spPr>
        <p:txBody>
          <a:bodyPr wrap="square" rtlCol="0">
            <a:spAutoFit/>
          </a:bodyPr>
          <a:lstStyle/>
          <a:p>
            <a:pPr>
              <a:lnSpc>
                <a:spcPct val="130000"/>
              </a:lnSpc>
              <a:buClr>
                <a:schemeClr val="bg1"/>
              </a:buClr>
              <a:buSzPct val="90000"/>
              <a:buFont typeface="Arial" panose="020B0604020202020204" pitchFamily="34" charset="0"/>
              <a:buChar char="•"/>
            </a:pPr>
            <a:r>
              <a:rPr lang="en-US" sz="1600">
                <a:solidFill>
                  <a:schemeClr val="bg1"/>
                </a:solidFill>
              </a:rPr>
              <a:t> </a:t>
            </a:r>
            <a:r>
              <a:rPr lang="en-US" sz="2000">
                <a:solidFill>
                  <a:schemeClr val="bg1"/>
                </a:solidFill>
              </a:rPr>
              <a:t>An administrative personnel database that provides current/previous address, unit join date, estimated date of departure, etc.</a:t>
            </a:r>
          </a:p>
          <a:p>
            <a:pPr>
              <a:lnSpc>
                <a:spcPct val="130000"/>
              </a:lnSpc>
              <a:buClr>
                <a:schemeClr val="bg1"/>
              </a:buClr>
              <a:buSzPct val="90000"/>
              <a:buFont typeface="Arial" panose="020B0604020202020204" pitchFamily="34" charset="0"/>
              <a:buChar char="•"/>
            </a:pPr>
            <a:r>
              <a:rPr lang="en-US" sz="2000">
                <a:solidFill>
                  <a:schemeClr val="bg1"/>
                </a:solidFill>
              </a:rPr>
              <a:t> Used in lieu of a database or Directory File Card System</a:t>
            </a:r>
          </a:p>
          <a:p>
            <a:pPr>
              <a:lnSpc>
                <a:spcPct val="130000"/>
              </a:lnSpc>
              <a:buClr>
                <a:schemeClr val="bg1"/>
              </a:buClr>
              <a:buSzPct val="90000"/>
              <a:buFont typeface="Arial" panose="020B0604020202020204" pitchFamily="34" charset="0"/>
              <a:buChar char="•"/>
            </a:pPr>
            <a:r>
              <a:rPr lang="en-US" sz="2000">
                <a:solidFill>
                  <a:schemeClr val="bg1"/>
                </a:solidFill>
              </a:rPr>
              <a:t> Maintain on file USPS Change of Address (COA), PS Form 3575, or OPNAV 5110/5</a:t>
            </a:r>
          </a:p>
          <a:p>
            <a:pPr>
              <a:lnSpc>
                <a:spcPct val="130000"/>
              </a:lnSpc>
              <a:buClr>
                <a:schemeClr val="bg1"/>
              </a:buClr>
              <a:buSzPct val="90000"/>
              <a:buFont typeface="Arial" panose="020B0604020202020204" pitchFamily="34" charset="0"/>
              <a:buChar char="•"/>
            </a:pPr>
            <a:r>
              <a:rPr lang="en-US" sz="2000">
                <a:solidFill>
                  <a:schemeClr val="bg1"/>
                </a:solidFill>
              </a:rPr>
              <a:t> Accurately maintained and backed up weekly</a:t>
            </a:r>
            <a:endParaRPr lang="en-US" sz="2000"/>
          </a:p>
        </p:txBody>
      </p:sp>
    </p:spTree>
    <p:extLst>
      <p:ext uri="{BB962C8B-B14F-4D97-AF65-F5344CB8AC3E}">
        <p14:creationId xmlns:p14="http://schemas.microsoft.com/office/powerpoint/2010/main" val="35709560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Used for members checking in, out, temporary changes, TAD, sick, UA, etc.</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Service members information is extracted from the Marine Corps Total Force Structure records</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Retain DFCs for permanent personnel 12 months after detachment of the service member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Retain DFCs for 6 months for personnel that were in a temporary status at the command for 6 months or less.</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Destroy the DFCs during the first week of each month</a:t>
            </a:r>
            <a:endParaRPr lang="en-US">
              <a:latin typeface="Cambria" panose="02040503050406030204" pitchFamily="18" charset="0"/>
              <a:ea typeface="Cambria" panose="02040503050406030204" pitchFamily="18" charset="0"/>
            </a:endParaRP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FILE CARDS</a:t>
            </a:r>
          </a:p>
        </p:txBody>
      </p:sp>
    </p:spTree>
    <p:extLst>
      <p:ext uri="{BB962C8B-B14F-4D97-AF65-F5344CB8AC3E}">
        <p14:creationId xmlns:p14="http://schemas.microsoft.com/office/powerpoint/2010/main" val="34377958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34851" y="1509413"/>
            <a:ext cx="1736103" cy="261610"/>
          </a:xfrm>
          <a:prstGeom prst="rect">
            <a:avLst/>
          </a:prstGeom>
          <a:noFill/>
        </p:spPr>
        <p:txBody>
          <a:bodyPr wrap="square" rtlCol="0">
            <a:spAutoFit/>
          </a:bodyPr>
          <a:lstStyle/>
          <a:p>
            <a:r>
              <a:rPr lang="en-US" sz="1100">
                <a:solidFill>
                  <a:schemeClr val="bg1"/>
                </a:solidFill>
              </a:rPr>
              <a:t>Found, Lost N.</a:t>
            </a:r>
          </a:p>
        </p:txBody>
      </p:sp>
      <p:sp>
        <p:nvSpPr>
          <p:cNvPr id="8" name="TextBox 7"/>
          <p:cNvSpPr txBox="1"/>
          <p:nvPr/>
        </p:nvSpPr>
        <p:spPr>
          <a:xfrm>
            <a:off x="4107336" y="1502682"/>
            <a:ext cx="868051" cy="261610"/>
          </a:xfrm>
          <a:prstGeom prst="rect">
            <a:avLst/>
          </a:prstGeom>
          <a:noFill/>
        </p:spPr>
        <p:txBody>
          <a:bodyPr wrap="square" rtlCol="0">
            <a:spAutoFit/>
          </a:bodyPr>
          <a:lstStyle/>
          <a:p>
            <a:r>
              <a:rPr lang="en-US" sz="1100">
                <a:solidFill>
                  <a:schemeClr val="bg1"/>
                </a:solidFill>
              </a:rPr>
              <a:t>N/A</a:t>
            </a:r>
          </a:p>
        </p:txBody>
      </p:sp>
      <p:sp>
        <p:nvSpPr>
          <p:cNvPr id="9" name="TextBox 8"/>
          <p:cNvSpPr txBox="1"/>
          <p:nvPr/>
        </p:nvSpPr>
        <p:spPr>
          <a:xfrm>
            <a:off x="5101125" y="1502681"/>
            <a:ext cx="868051" cy="261610"/>
          </a:xfrm>
          <a:prstGeom prst="rect">
            <a:avLst/>
          </a:prstGeom>
          <a:noFill/>
        </p:spPr>
        <p:txBody>
          <a:bodyPr wrap="square" rtlCol="0">
            <a:spAutoFit/>
          </a:bodyPr>
          <a:lstStyle/>
          <a:p>
            <a:r>
              <a:rPr lang="en-US" sz="1100">
                <a:solidFill>
                  <a:schemeClr val="bg1"/>
                </a:solidFill>
              </a:rPr>
              <a:t>CPL</a:t>
            </a:r>
          </a:p>
        </p:txBody>
      </p:sp>
      <p:sp>
        <p:nvSpPr>
          <p:cNvPr id="11" name="TextBox 10"/>
          <p:cNvSpPr txBox="1"/>
          <p:nvPr/>
        </p:nvSpPr>
        <p:spPr>
          <a:xfrm>
            <a:off x="1967059" y="1923423"/>
            <a:ext cx="1736103" cy="430887"/>
          </a:xfrm>
          <a:prstGeom prst="rect">
            <a:avLst/>
          </a:prstGeom>
          <a:noFill/>
        </p:spPr>
        <p:txBody>
          <a:bodyPr wrap="square" rtlCol="0">
            <a:spAutoFit/>
          </a:bodyPr>
          <a:lstStyle/>
          <a:p>
            <a:r>
              <a:rPr lang="en-US" sz="1100">
                <a:solidFill>
                  <a:schemeClr val="bg1"/>
                </a:solidFill>
              </a:rPr>
              <a:t>Previous Duty Station</a:t>
            </a:r>
          </a:p>
          <a:p>
            <a:r>
              <a:rPr lang="en-US" sz="1100">
                <a:solidFill>
                  <a:schemeClr val="bg1"/>
                </a:solidFill>
              </a:rPr>
              <a:t>Address</a:t>
            </a:r>
          </a:p>
        </p:txBody>
      </p:sp>
      <p:sp>
        <p:nvSpPr>
          <p:cNvPr id="12" name="TextBox 11"/>
          <p:cNvSpPr txBox="1"/>
          <p:nvPr/>
        </p:nvSpPr>
        <p:spPr>
          <a:xfrm>
            <a:off x="5164709" y="1923422"/>
            <a:ext cx="1736103" cy="430887"/>
          </a:xfrm>
          <a:prstGeom prst="rect">
            <a:avLst/>
          </a:prstGeom>
          <a:noFill/>
        </p:spPr>
        <p:txBody>
          <a:bodyPr wrap="square" rtlCol="0">
            <a:spAutoFit/>
          </a:bodyPr>
          <a:lstStyle/>
          <a:p>
            <a:r>
              <a:rPr lang="en-US" sz="1100">
                <a:solidFill>
                  <a:schemeClr val="bg1"/>
                </a:solidFill>
              </a:rPr>
              <a:t>Unit and Section assigned</a:t>
            </a:r>
          </a:p>
        </p:txBody>
      </p:sp>
      <p:sp>
        <p:nvSpPr>
          <p:cNvPr id="10" name="TextBox 9"/>
          <p:cNvSpPr txBox="1"/>
          <p:nvPr/>
        </p:nvSpPr>
        <p:spPr>
          <a:xfrm>
            <a:off x="0" y="6488668"/>
            <a:ext cx="9144000" cy="369332"/>
          </a:xfrm>
          <a:prstGeom prst="rect">
            <a:avLst/>
          </a:prstGeom>
          <a:noFill/>
        </p:spPr>
        <p:txBody>
          <a:bodyPr wrap="square" rtlCol="0">
            <a:spAutoFit/>
          </a:bodyPr>
          <a:lstStyle/>
          <a:p>
            <a:pPr algn="ctr"/>
            <a:r>
              <a:rPr lang="en-US">
                <a:solidFill>
                  <a:schemeClr val="bg1"/>
                </a:solidFill>
              </a:rPr>
              <a:t>Personnel </a:t>
            </a:r>
            <a:r>
              <a:rPr lang="en-US" u="sng">
                <a:solidFill>
                  <a:schemeClr val="bg1"/>
                </a:solidFill>
              </a:rPr>
              <a:t>checking out</a:t>
            </a:r>
            <a:r>
              <a:rPr lang="en-US">
                <a:solidFill>
                  <a:schemeClr val="bg1"/>
                </a:solidFill>
              </a:rPr>
              <a:t> will fill out the forwarding address &amp; </a:t>
            </a:r>
            <a:r>
              <a:rPr lang="en-US" u="sng">
                <a:solidFill>
                  <a:schemeClr val="bg1"/>
                </a:solidFill>
              </a:rPr>
              <a:t>Sign</a:t>
            </a:r>
            <a:r>
              <a:rPr lang="en-US">
                <a:solidFill>
                  <a:schemeClr val="bg1"/>
                </a:solidFill>
              </a:rPr>
              <a:t> Signature block.</a:t>
            </a:r>
          </a:p>
        </p:txBody>
      </p:sp>
      <p:sp>
        <p:nvSpPr>
          <p:cNvPr id="13" name="TextBox 12"/>
          <p:cNvSpPr txBox="1"/>
          <p:nvPr/>
        </p:nvSpPr>
        <p:spPr>
          <a:xfrm>
            <a:off x="2371233" y="2819400"/>
            <a:ext cx="3343767" cy="430887"/>
          </a:xfrm>
          <a:prstGeom prst="rect">
            <a:avLst/>
          </a:prstGeom>
          <a:solidFill>
            <a:srgbClr val="FFFF00"/>
          </a:solidFill>
        </p:spPr>
        <p:txBody>
          <a:bodyPr wrap="square" rtlCol="0">
            <a:spAutoFit/>
          </a:bodyPr>
          <a:lstStyle/>
          <a:p>
            <a:r>
              <a:rPr lang="en-US" sz="1100">
                <a:solidFill>
                  <a:schemeClr val="bg1"/>
                </a:solidFill>
              </a:rPr>
              <a:t>Forwarding Address</a:t>
            </a:r>
          </a:p>
          <a:p>
            <a:r>
              <a:rPr lang="en-US" sz="1100">
                <a:solidFill>
                  <a:schemeClr val="bg1"/>
                </a:solidFill>
              </a:rPr>
              <a:t>Estimated Date of Arrival at new command (EDA)</a:t>
            </a:r>
          </a:p>
        </p:txBody>
      </p:sp>
      <p:sp>
        <p:nvSpPr>
          <p:cNvPr id="14" name="TextBox 13"/>
          <p:cNvSpPr txBox="1"/>
          <p:nvPr/>
        </p:nvSpPr>
        <p:spPr>
          <a:xfrm>
            <a:off x="2514600" y="4027972"/>
            <a:ext cx="1736103" cy="276999"/>
          </a:xfrm>
          <a:prstGeom prst="rect">
            <a:avLst/>
          </a:prstGeom>
          <a:solidFill>
            <a:srgbClr val="FFFF00"/>
          </a:solidFill>
        </p:spPr>
        <p:txBody>
          <a:bodyPr wrap="square" rtlCol="0">
            <a:spAutoFit/>
          </a:bodyPr>
          <a:lstStyle/>
          <a:p>
            <a:r>
              <a:rPr lang="en-US" sz="1200" b="1" i="1">
                <a:solidFill>
                  <a:schemeClr val="bg1"/>
                </a:solidFill>
              </a:rPr>
              <a:t>Lost N. Found</a:t>
            </a:r>
          </a:p>
        </p:txBody>
      </p:sp>
      <p:sp>
        <p:nvSpPr>
          <p:cNvPr id="15" name="TextBox 14"/>
          <p:cNvSpPr txBox="1"/>
          <p:nvPr/>
        </p:nvSpPr>
        <p:spPr>
          <a:xfrm>
            <a:off x="4876800" y="4017182"/>
            <a:ext cx="1186597" cy="261610"/>
          </a:xfrm>
          <a:prstGeom prst="rect">
            <a:avLst/>
          </a:prstGeom>
          <a:solidFill>
            <a:srgbClr val="FFFF00"/>
          </a:solidFill>
        </p:spPr>
        <p:txBody>
          <a:bodyPr wrap="square" rtlCol="0">
            <a:spAutoFit/>
          </a:bodyPr>
          <a:lstStyle/>
          <a:p>
            <a:r>
              <a:rPr lang="en-US" sz="1100">
                <a:solidFill>
                  <a:schemeClr val="bg1"/>
                </a:solidFill>
              </a:rPr>
              <a:t>Check Out Date</a:t>
            </a:r>
          </a:p>
        </p:txBody>
      </p:sp>
      <p:sp>
        <p:nvSpPr>
          <p:cNvPr id="16" name="TextBox 15"/>
          <p:cNvSpPr txBox="1"/>
          <p:nvPr/>
        </p:nvSpPr>
        <p:spPr>
          <a:xfrm>
            <a:off x="4137974" y="1807791"/>
            <a:ext cx="868051" cy="261610"/>
          </a:xfrm>
          <a:prstGeom prst="rect">
            <a:avLst/>
          </a:prstGeom>
          <a:noFill/>
        </p:spPr>
        <p:txBody>
          <a:bodyPr wrap="square" rtlCol="0">
            <a:spAutoFit/>
          </a:bodyPr>
          <a:lstStyle/>
          <a:p>
            <a:r>
              <a:rPr lang="en-US" sz="1100">
                <a:solidFill>
                  <a:schemeClr val="bg1"/>
                </a:solidFill>
              </a:rPr>
              <a:t>Date In</a:t>
            </a:r>
          </a:p>
        </p:txBody>
      </p:sp>
      <p:pic>
        <p:nvPicPr>
          <p:cNvPr id="3" name="Content Placeholder 2"/>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874586" y="1295400"/>
            <a:ext cx="7333550" cy="4708525"/>
          </a:xfrm>
          <a:prstGeom prst="rect">
            <a:avLst/>
          </a:prstGeom>
          <a:ln>
            <a:solidFill>
              <a:schemeClr val="bg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0BA88946-6D3D-B1E9-A492-9B916155B3CC}"/>
              </a:ext>
            </a:extLst>
          </p:cNvPr>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FILE CARDS - SAMPLE</a:t>
            </a:r>
          </a:p>
        </p:txBody>
      </p:sp>
    </p:spTree>
    <p:extLst>
      <p:ext uri="{BB962C8B-B14F-4D97-AF65-F5344CB8AC3E}">
        <p14:creationId xmlns:p14="http://schemas.microsoft.com/office/powerpoint/2010/main" val="20758321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488668"/>
            <a:ext cx="9144000" cy="369332"/>
          </a:xfrm>
          <a:prstGeom prst="rect">
            <a:avLst/>
          </a:prstGeom>
          <a:noFill/>
        </p:spPr>
        <p:txBody>
          <a:bodyPr wrap="square" rtlCol="0">
            <a:spAutoFit/>
          </a:bodyPr>
          <a:lstStyle/>
          <a:p>
            <a:pPr algn="ctr"/>
            <a:r>
              <a:rPr lang="en-US">
                <a:solidFill>
                  <a:schemeClr val="bg1"/>
                </a:solidFill>
              </a:rPr>
              <a:t>Personnel checking into the command will fill out the annotated areas of the DFC</a:t>
            </a:r>
          </a:p>
        </p:txBody>
      </p:sp>
      <p:sp>
        <p:nvSpPr>
          <p:cNvPr id="7" name="TextBox 6"/>
          <p:cNvSpPr txBox="1"/>
          <p:nvPr/>
        </p:nvSpPr>
        <p:spPr>
          <a:xfrm>
            <a:off x="1934851" y="1828843"/>
            <a:ext cx="1113149" cy="246221"/>
          </a:xfrm>
          <a:prstGeom prst="rect">
            <a:avLst/>
          </a:prstGeom>
          <a:solidFill>
            <a:srgbClr val="FFFF00"/>
          </a:solidFill>
        </p:spPr>
        <p:txBody>
          <a:bodyPr wrap="square" rtlCol="0">
            <a:spAutoFit/>
          </a:bodyPr>
          <a:lstStyle/>
          <a:p>
            <a:r>
              <a:rPr lang="en-US" sz="1000">
                <a:solidFill>
                  <a:schemeClr val="bg1"/>
                </a:solidFill>
              </a:rPr>
              <a:t>Found, Lost N.</a:t>
            </a:r>
          </a:p>
        </p:txBody>
      </p:sp>
      <p:sp>
        <p:nvSpPr>
          <p:cNvPr id="8" name="TextBox 7"/>
          <p:cNvSpPr txBox="1"/>
          <p:nvPr/>
        </p:nvSpPr>
        <p:spPr>
          <a:xfrm>
            <a:off x="4339668" y="1768956"/>
            <a:ext cx="617064" cy="261610"/>
          </a:xfrm>
          <a:prstGeom prst="rect">
            <a:avLst/>
          </a:prstGeom>
          <a:solidFill>
            <a:srgbClr val="FFFF00"/>
          </a:solidFill>
        </p:spPr>
        <p:txBody>
          <a:bodyPr wrap="square" rtlCol="0">
            <a:spAutoFit/>
          </a:bodyPr>
          <a:lstStyle/>
          <a:p>
            <a:r>
              <a:rPr lang="en-US" sz="1100">
                <a:solidFill>
                  <a:schemeClr val="bg1"/>
                </a:solidFill>
              </a:rPr>
              <a:t>N/A</a:t>
            </a:r>
          </a:p>
        </p:txBody>
      </p:sp>
      <p:sp>
        <p:nvSpPr>
          <p:cNvPr id="9" name="TextBox 8"/>
          <p:cNvSpPr txBox="1"/>
          <p:nvPr/>
        </p:nvSpPr>
        <p:spPr>
          <a:xfrm>
            <a:off x="5303656" y="1851925"/>
            <a:ext cx="397891" cy="215444"/>
          </a:xfrm>
          <a:prstGeom prst="rect">
            <a:avLst/>
          </a:prstGeom>
          <a:solidFill>
            <a:srgbClr val="FFFF00"/>
          </a:solidFill>
        </p:spPr>
        <p:txBody>
          <a:bodyPr wrap="square" rtlCol="0">
            <a:spAutoFit/>
          </a:bodyPr>
          <a:lstStyle/>
          <a:p>
            <a:r>
              <a:rPr lang="en-US" sz="800">
                <a:solidFill>
                  <a:schemeClr val="bg1"/>
                </a:solidFill>
              </a:rPr>
              <a:t>CPL</a:t>
            </a:r>
          </a:p>
        </p:txBody>
      </p:sp>
      <p:sp>
        <p:nvSpPr>
          <p:cNvPr id="11" name="TextBox 10"/>
          <p:cNvSpPr txBox="1"/>
          <p:nvPr/>
        </p:nvSpPr>
        <p:spPr>
          <a:xfrm>
            <a:off x="1967059" y="2242852"/>
            <a:ext cx="1736103" cy="430887"/>
          </a:xfrm>
          <a:prstGeom prst="rect">
            <a:avLst/>
          </a:prstGeom>
          <a:solidFill>
            <a:srgbClr val="FFFF00"/>
          </a:solidFill>
        </p:spPr>
        <p:txBody>
          <a:bodyPr wrap="square" rtlCol="0">
            <a:spAutoFit/>
          </a:bodyPr>
          <a:lstStyle/>
          <a:p>
            <a:r>
              <a:rPr lang="en-US" sz="1100">
                <a:solidFill>
                  <a:schemeClr val="bg1"/>
                </a:solidFill>
              </a:rPr>
              <a:t>Previous Duty Station</a:t>
            </a:r>
          </a:p>
          <a:p>
            <a:r>
              <a:rPr lang="en-US" sz="1100">
                <a:solidFill>
                  <a:schemeClr val="bg1"/>
                </a:solidFill>
              </a:rPr>
              <a:t>Address</a:t>
            </a:r>
          </a:p>
        </p:txBody>
      </p:sp>
      <p:sp>
        <p:nvSpPr>
          <p:cNvPr id="12" name="TextBox 11"/>
          <p:cNvSpPr txBox="1"/>
          <p:nvPr/>
        </p:nvSpPr>
        <p:spPr>
          <a:xfrm>
            <a:off x="5164709" y="2242851"/>
            <a:ext cx="1736103" cy="430887"/>
          </a:xfrm>
          <a:prstGeom prst="rect">
            <a:avLst/>
          </a:prstGeom>
          <a:solidFill>
            <a:srgbClr val="FFFF00"/>
          </a:solidFill>
        </p:spPr>
        <p:txBody>
          <a:bodyPr wrap="square" rtlCol="0">
            <a:spAutoFit/>
          </a:bodyPr>
          <a:lstStyle/>
          <a:p>
            <a:r>
              <a:rPr lang="en-US" sz="1100">
                <a:solidFill>
                  <a:schemeClr val="bg1"/>
                </a:solidFill>
              </a:rPr>
              <a:t>Unit and Section assigned</a:t>
            </a:r>
          </a:p>
        </p:txBody>
      </p:sp>
      <p:sp>
        <p:nvSpPr>
          <p:cNvPr id="13" name="TextBox 12"/>
          <p:cNvSpPr txBox="1"/>
          <p:nvPr/>
        </p:nvSpPr>
        <p:spPr>
          <a:xfrm>
            <a:off x="4339668" y="2152173"/>
            <a:ext cx="662626" cy="261610"/>
          </a:xfrm>
          <a:prstGeom prst="rect">
            <a:avLst/>
          </a:prstGeom>
          <a:solidFill>
            <a:srgbClr val="FFFF00"/>
          </a:solidFill>
        </p:spPr>
        <p:txBody>
          <a:bodyPr wrap="square" rtlCol="0">
            <a:spAutoFit/>
          </a:bodyPr>
          <a:lstStyle/>
          <a:p>
            <a:r>
              <a:rPr lang="en-US" sz="1100">
                <a:solidFill>
                  <a:schemeClr val="bg1"/>
                </a:solidFill>
              </a:rPr>
              <a:t>Date In</a:t>
            </a:r>
          </a:p>
        </p:txBody>
      </p:sp>
      <p:pic>
        <p:nvPicPr>
          <p:cNvPr id="3" name="Content Placeholder 2"/>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838200" y="1447800"/>
            <a:ext cx="7264581" cy="4708525"/>
          </a:xfrm>
          <a:prstGeom prst="rect">
            <a:avLst/>
          </a:prstGeom>
          <a:ln>
            <a:solidFill>
              <a:schemeClr val="bg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DFBA3435-2EB7-7929-F3BA-678D91AF094E}"/>
              </a:ext>
            </a:extLst>
          </p:cNvPr>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FILE CARDS</a:t>
            </a:r>
          </a:p>
        </p:txBody>
      </p:sp>
    </p:spTree>
    <p:extLst>
      <p:ext uri="{BB962C8B-B14F-4D97-AF65-F5344CB8AC3E}">
        <p14:creationId xmlns:p14="http://schemas.microsoft.com/office/powerpoint/2010/main" val="8878720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211669"/>
            <a:ext cx="9144000" cy="646331"/>
          </a:xfrm>
          <a:prstGeom prst="rect">
            <a:avLst/>
          </a:prstGeom>
          <a:noFill/>
        </p:spPr>
        <p:txBody>
          <a:bodyPr wrap="square" rtlCol="0">
            <a:spAutoFit/>
          </a:bodyPr>
          <a:lstStyle/>
          <a:p>
            <a:pPr algn="just"/>
            <a:r>
              <a:rPr lang="en-US">
                <a:solidFill>
                  <a:schemeClr val="bg1"/>
                </a:solidFill>
              </a:rPr>
              <a:t>The reverse side of the DFC is used to annotate the location of personnel who are temporarily absent from the command.</a:t>
            </a:r>
          </a:p>
        </p:txBody>
      </p:sp>
      <p:sp>
        <p:nvSpPr>
          <p:cNvPr id="6" name="TextBox 5"/>
          <p:cNvSpPr txBox="1"/>
          <p:nvPr/>
        </p:nvSpPr>
        <p:spPr>
          <a:xfrm>
            <a:off x="1967059" y="1923422"/>
            <a:ext cx="1461941" cy="430887"/>
          </a:xfrm>
          <a:prstGeom prst="rect">
            <a:avLst/>
          </a:prstGeom>
          <a:solidFill>
            <a:srgbClr val="FFFF00"/>
          </a:solidFill>
        </p:spPr>
        <p:txBody>
          <a:bodyPr wrap="square" rtlCol="0">
            <a:spAutoFit/>
          </a:bodyPr>
          <a:lstStyle/>
          <a:p>
            <a:r>
              <a:rPr lang="en-US" sz="1100">
                <a:solidFill>
                  <a:schemeClr val="bg1"/>
                </a:solidFill>
              </a:rPr>
              <a:t>TAD</a:t>
            </a:r>
          </a:p>
          <a:p>
            <a:r>
              <a:rPr lang="en-US" sz="1100">
                <a:solidFill>
                  <a:schemeClr val="bg1"/>
                </a:solidFill>
              </a:rPr>
              <a:t>Career Course</a:t>
            </a:r>
          </a:p>
        </p:txBody>
      </p:sp>
      <p:sp>
        <p:nvSpPr>
          <p:cNvPr id="7" name="TextBox 6"/>
          <p:cNvSpPr txBox="1"/>
          <p:nvPr/>
        </p:nvSpPr>
        <p:spPr>
          <a:xfrm>
            <a:off x="3491060" y="1923421"/>
            <a:ext cx="509047" cy="430887"/>
          </a:xfrm>
          <a:prstGeom prst="rect">
            <a:avLst/>
          </a:prstGeom>
          <a:solidFill>
            <a:srgbClr val="FFFF00"/>
          </a:solidFill>
        </p:spPr>
        <p:txBody>
          <a:bodyPr wrap="square" rtlCol="0">
            <a:spAutoFit/>
          </a:bodyPr>
          <a:lstStyle/>
          <a:p>
            <a:r>
              <a:rPr lang="en-US" sz="1100">
                <a:solidFill>
                  <a:schemeClr val="bg1"/>
                </a:solidFill>
              </a:rPr>
              <a:t>3/1</a:t>
            </a:r>
          </a:p>
          <a:p>
            <a:r>
              <a:rPr lang="en-US" sz="1100">
                <a:solidFill>
                  <a:schemeClr val="bg1"/>
                </a:solidFill>
              </a:rPr>
              <a:t>2016</a:t>
            </a:r>
          </a:p>
        </p:txBody>
      </p:sp>
      <p:sp>
        <p:nvSpPr>
          <p:cNvPr id="8" name="TextBox 7"/>
          <p:cNvSpPr txBox="1"/>
          <p:nvPr/>
        </p:nvSpPr>
        <p:spPr>
          <a:xfrm>
            <a:off x="4062953" y="1921392"/>
            <a:ext cx="509047" cy="430887"/>
          </a:xfrm>
          <a:prstGeom prst="rect">
            <a:avLst/>
          </a:prstGeom>
          <a:solidFill>
            <a:srgbClr val="FFFF00"/>
          </a:solidFill>
        </p:spPr>
        <p:txBody>
          <a:bodyPr wrap="square" rtlCol="0">
            <a:spAutoFit/>
          </a:bodyPr>
          <a:lstStyle/>
          <a:p>
            <a:r>
              <a:rPr lang="en-US" sz="1100">
                <a:solidFill>
                  <a:schemeClr val="bg1"/>
                </a:solidFill>
              </a:rPr>
              <a:t>5/27</a:t>
            </a:r>
          </a:p>
          <a:p>
            <a:r>
              <a:rPr lang="en-US" sz="1100">
                <a:solidFill>
                  <a:schemeClr val="bg1"/>
                </a:solidFill>
              </a:rPr>
              <a:t>2016</a:t>
            </a:r>
          </a:p>
        </p:txBody>
      </p:sp>
      <p:pic>
        <p:nvPicPr>
          <p:cNvPr id="9" name="Content Placeholder 8"/>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699547" y="1303864"/>
            <a:ext cx="7744906" cy="4629796"/>
          </a:xfrm>
          <a:prstGeom prst="rect">
            <a:avLst/>
          </a:prstGeom>
          <a:ln>
            <a:solidFill>
              <a:schemeClr val="bg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4D92CD3A-B09A-CC04-6088-93C36516B62E}"/>
              </a:ext>
            </a:extLst>
          </p:cNvPr>
          <p:cNvSpPr txBox="1">
            <a:spLocks/>
          </p:cNvSpPr>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FILE CARDS</a:t>
            </a:r>
          </a:p>
        </p:txBody>
      </p:sp>
    </p:spTree>
    <p:extLst>
      <p:ext uri="{BB962C8B-B14F-4D97-AF65-F5344CB8AC3E}">
        <p14:creationId xmlns:p14="http://schemas.microsoft.com/office/powerpoint/2010/main" val="37179435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Directory service is a serious responsibility. Each mail piece requires specific endorsements which gives proper disposition instructions of the mail</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Directory service is required within 24 hours of mail receipt</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Directory service procedures may vary depending on local USPS and Installation policy.</a:t>
            </a:r>
          </a:p>
          <a:p>
            <a:pPr>
              <a:lnSpc>
                <a:spcPct val="80000"/>
              </a:lnSpc>
              <a:buClr>
                <a:schemeClr val="bg1"/>
              </a:buClr>
              <a:buSzPct val="90000"/>
              <a:buFont typeface="Arial" panose="020B0604020202020204" pitchFamily="34" charset="0"/>
              <a:buChar char="•"/>
            </a:pPr>
            <a:r>
              <a:rPr lang="en-US" sz="2800">
                <a:solidFill>
                  <a:schemeClr val="bg1"/>
                </a:solidFill>
              </a:rPr>
              <a:t>Not all of the mail you receive in the UMR will be deliverable to personnel in your command.  Mail that must be processed and redirected is called “Rework Mail”.</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MAIL</a:t>
            </a:r>
          </a:p>
        </p:txBody>
      </p:sp>
    </p:spTree>
    <p:extLst>
      <p:ext uri="{BB962C8B-B14F-4D97-AF65-F5344CB8AC3E}">
        <p14:creationId xmlns:p14="http://schemas.microsoft.com/office/powerpoint/2010/main" val="14164580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disposition includes:</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Forward (FWD)</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Record (NR)</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Return to Sender (RTS)</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Attempted Not Known (ANK)</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Casualty</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In Hands of Civilian Authorities (IHCA)</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Deserter (MLNFA)</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Correctional Facility (BRIG)</a:t>
            </a:r>
            <a:endParaRPr lang="en-US">
              <a:latin typeface="Cambria" panose="02040503050406030204" pitchFamily="18" charset="0"/>
              <a:ea typeface="Cambria" panose="02040503050406030204" pitchFamily="18" charset="0"/>
            </a:endParaRP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DIRECTORY MAIL – CONT.</a:t>
            </a:r>
          </a:p>
        </p:txBody>
      </p:sp>
    </p:spTree>
    <p:extLst>
      <p:ext uri="{BB962C8B-B14F-4D97-AF65-F5344CB8AC3E}">
        <p14:creationId xmlns:p14="http://schemas.microsoft.com/office/powerpoint/2010/main" val="504387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754" y="1074420"/>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dirty="0">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Per DoD and Marine Corps Policy, personnel must be qualified, designated, trained, and when required relieved of mail handling duties.</a:t>
            </a:r>
            <a:endParaRPr lang="en-US" dirty="0">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cap="small">
                <a:solidFill>
                  <a:schemeClr val="tx2">
                    <a:lumMod val="10000"/>
                  </a:schemeClr>
                </a:solidFill>
                <a:latin typeface="Cambria" panose="02040503050406030204" pitchFamily="18" charset="0"/>
                <a:ea typeface="Cambria" panose="02040503050406030204" pitchFamily="18" charset="0"/>
              </a:rPr>
              <a:t>UMR DESIGNATION PROCEDURES</a:t>
            </a:r>
          </a:p>
        </p:txBody>
      </p:sp>
      <p:pic>
        <p:nvPicPr>
          <p:cNvPr id="4" name="Picture 3">
            <a:extLst>
              <a:ext uri="{FF2B5EF4-FFF2-40B4-BE49-F238E27FC236}">
                <a16:creationId xmlns:a16="http://schemas.microsoft.com/office/drawing/2014/main" id="{30881AA6-57D4-A598-1023-49193F40578F}"/>
              </a:ext>
            </a:extLst>
          </p:cNvPr>
          <p:cNvPicPr>
            <a:picLocks noChangeAspect="1"/>
          </p:cNvPicPr>
          <p:nvPr/>
        </p:nvPicPr>
        <p:blipFill>
          <a:blip r:embed="rId2"/>
          <a:stretch>
            <a:fillRect/>
          </a:stretch>
        </p:blipFill>
        <p:spPr>
          <a:xfrm>
            <a:off x="762000" y="2895600"/>
            <a:ext cx="7459116" cy="3705742"/>
          </a:xfrm>
          <a:prstGeom prst="rect">
            <a:avLst/>
          </a:prstGeom>
        </p:spPr>
      </p:pic>
    </p:spTree>
    <p:extLst>
      <p:ext uri="{BB962C8B-B14F-4D97-AF65-F5344CB8AC3E}">
        <p14:creationId xmlns:p14="http://schemas.microsoft.com/office/powerpoint/2010/main" val="37083587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All service members are required to check out with the UMR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Service members must provide a forwarding address or instructions on how to handle mail received after transfer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Place the correct address to the right of the original address</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TRANSFERRED PERSONNEL</a:t>
            </a:r>
          </a:p>
        </p:txBody>
      </p:sp>
    </p:spTree>
    <p:extLst>
      <p:ext uri="{BB962C8B-B14F-4D97-AF65-F5344CB8AC3E}">
        <p14:creationId xmlns:p14="http://schemas.microsoft.com/office/powerpoint/2010/main" val="40913877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9144000" cy="4709160"/>
          </a:xfrm>
        </p:spPr>
        <p:txBody>
          <a:bodyPr>
            <a:normAutofit/>
          </a:bodyPr>
          <a:lstStyle/>
          <a:p>
            <a:pPr marL="137160" indent="0">
              <a:buNone/>
            </a:pPr>
            <a:r>
              <a:rPr lang="en-US">
                <a:solidFill>
                  <a:schemeClr val="bg1"/>
                </a:solidFill>
              </a:rPr>
              <a:t>  Reworked mail will be annotated as follows:</a:t>
            </a:r>
          </a:p>
          <a:p>
            <a:pPr marL="137160" indent="0">
              <a:buNone/>
            </a:pPr>
            <a:r>
              <a:rPr lang="en-US">
                <a:solidFill>
                  <a:schemeClr val="bg1"/>
                </a:solidFill>
              </a:rPr>
              <a:t>     </a:t>
            </a:r>
          </a:p>
          <a:p>
            <a:pPr marL="137160" indent="0" algn="ctr">
              <a:buNone/>
            </a:pPr>
            <a:r>
              <a:rPr lang="en-US" sz="3600">
                <a:solidFill>
                  <a:schemeClr val="bg1"/>
                </a:solidFill>
              </a:rPr>
              <a:t>Type  /  Unit  /  Date  /  Card # / INTL</a:t>
            </a:r>
          </a:p>
          <a:p>
            <a:pPr marL="137160" indent="0">
              <a:buNone/>
            </a:pPr>
            <a:r>
              <a:rPr lang="en-US">
                <a:solidFill>
                  <a:schemeClr val="bg1"/>
                </a:solidFill>
              </a:rPr>
              <a:t>     </a:t>
            </a:r>
          </a:p>
          <a:p>
            <a:pPr marL="137160" indent="0">
              <a:spcBef>
                <a:spcPts val="0"/>
              </a:spcBef>
              <a:buNone/>
            </a:pPr>
            <a:r>
              <a:rPr lang="en-US" sz="2000">
                <a:solidFill>
                  <a:schemeClr val="bg1"/>
                </a:solidFill>
              </a:rPr>
              <a:t>Example:  UMC for V13.  You receive a piece of No Record mail on 10 Nov 2020 and your DD Form 285 card number is 1-17.  The annotation will look like this:</a:t>
            </a:r>
            <a:endParaRPr lang="en-US">
              <a:solidFill>
                <a:schemeClr val="bg1"/>
              </a:solidFill>
            </a:endParaRPr>
          </a:p>
          <a:p>
            <a:pPr marL="137160" indent="0" algn="ctr">
              <a:buNone/>
            </a:pPr>
            <a:r>
              <a:rPr lang="en-US" sz="3600">
                <a:solidFill>
                  <a:schemeClr val="bg1"/>
                </a:solidFill>
              </a:rPr>
              <a:t>NR  / V13 / 201110  / 1-17/ GAS</a:t>
            </a:r>
          </a:p>
        </p:txBody>
      </p:sp>
      <p:sp>
        <p:nvSpPr>
          <p:cNvPr id="5" name="Title 1"/>
          <p:cNvSpPr txBox="1">
            <a:spLocks/>
          </p:cNvSpPr>
          <p:nvPr/>
        </p:nvSpPr>
        <p:spPr>
          <a:xfrm>
            <a:off x="0" y="20053"/>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REWORK MAIL ANNOTATIONS	</a:t>
            </a:r>
          </a:p>
        </p:txBody>
      </p:sp>
    </p:spTree>
    <p:extLst>
      <p:ext uri="{BB962C8B-B14F-4D97-AF65-F5344CB8AC3E}">
        <p14:creationId xmlns:p14="http://schemas.microsoft.com/office/powerpoint/2010/main" val="31430175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Must be returned to sender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Annotate on the back:</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NR/UNIT/DATE/CARD #/ INTL</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NO RECORD</a:t>
            </a:r>
          </a:p>
        </p:txBody>
      </p:sp>
    </p:spTree>
    <p:extLst>
      <p:ext uri="{BB962C8B-B14F-4D97-AF65-F5344CB8AC3E}">
        <p14:creationId xmlns:p14="http://schemas.microsoft.com/office/powerpoint/2010/main" val="3432550324"/>
      </p:ext>
    </p:extLst>
  </p:cSld>
  <p:clrMapOvr>
    <a:masterClrMapping/>
  </p:clrMapOvr>
  <p:extLst>
    <p:ext uri="{6950BFC3-D8DA-4A85-94F7-54DA5524770B}">
      <p188:commentRel xmlns:p188="http://schemas.microsoft.com/office/powerpoint/2018/8/main" r:id="rId3"/>
    </p:ext>
  </p:extLs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received by mistake for another unit</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Must not make any markings to the front of the mail</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Annotate on the back:</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MS/UNIT/DATE/CARD #/ INTL</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MISSENT</a:t>
            </a:r>
          </a:p>
        </p:txBody>
      </p:sp>
    </p:spTree>
    <p:extLst>
      <p:ext uri="{BB962C8B-B14F-4D97-AF65-F5344CB8AC3E}">
        <p14:creationId xmlns:p14="http://schemas.microsoft.com/office/powerpoint/2010/main" val="39217986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Must be held in the UMR for up to 30-days with a Mail Disposition Form</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 diary must be used as the source document for the DFC annotations</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Unit diary number must be annotated in the appropriate block</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When declared deserter status, annotate deserter in the new duty station block on the members DFC along with the desertion date/discard date</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UA/AWOL</a:t>
            </a:r>
          </a:p>
        </p:txBody>
      </p:sp>
    </p:spTree>
    <p:extLst>
      <p:ext uri="{BB962C8B-B14F-4D97-AF65-F5344CB8AC3E}">
        <p14:creationId xmlns:p14="http://schemas.microsoft.com/office/powerpoint/2010/main" val="4142580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endorse the mail “Deserter”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Annotate on the back:</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MLNFA/UNIT/DATE/CARD #/ INTL</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UA/AWOL - CONT</a:t>
            </a:r>
          </a:p>
        </p:txBody>
      </p:sp>
    </p:spTree>
    <p:extLst>
      <p:ext uri="{BB962C8B-B14F-4D97-AF65-F5344CB8AC3E}">
        <p14:creationId xmlns:p14="http://schemas.microsoft.com/office/powerpoint/2010/main" val="17068375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for confined personnel</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Forwarding address must show a post office receptacle number, building number, or other identifier</a:t>
            </a:r>
          </a:p>
          <a:p>
            <a:pPr>
              <a:lnSpc>
                <a:spcPct val="80000"/>
              </a:lnSpc>
              <a:buClr>
                <a:schemeClr val="bg1"/>
              </a:buClr>
              <a:buSzPct val="90000"/>
              <a:buFont typeface="Arial" panose="020B0604020202020204" pitchFamily="34" charset="0"/>
              <a:buChar char="•"/>
            </a:pPr>
            <a:r>
              <a:rPr lang="en-US" b="1">
                <a:solidFill>
                  <a:schemeClr val="bg1"/>
                </a:solidFill>
                <a:latin typeface="Cambria" panose="02040503050406030204" pitchFamily="18" charset="0"/>
                <a:ea typeface="Cambria" panose="02040503050406030204" pitchFamily="18" charset="0"/>
              </a:rPr>
              <a:t>DO NOT </a:t>
            </a:r>
            <a:r>
              <a:rPr lang="en-US">
                <a:solidFill>
                  <a:schemeClr val="bg1"/>
                </a:solidFill>
                <a:latin typeface="Cambria" panose="02040503050406030204" pitchFamily="18" charset="0"/>
                <a:ea typeface="Cambria" panose="02040503050406030204" pitchFamily="18" charset="0"/>
              </a:rPr>
              <a:t>endorse the mail to indicate individual is confined</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Annotate on the back:</a:t>
            </a:r>
          </a:p>
          <a:p>
            <a:pPr lvl="1">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FWD/UNIT/DATE/CARD #/ INTL</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CORRECTIONAL FACILITY (BRIG)</a:t>
            </a:r>
          </a:p>
        </p:txBody>
      </p:sp>
    </p:spTree>
    <p:extLst>
      <p:ext uri="{BB962C8B-B14F-4D97-AF65-F5344CB8AC3E}">
        <p14:creationId xmlns:p14="http://schemas.microsoft.com/office/powerpoint/2010/main" val="1444604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Enclose mail in an official mail envelope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Address it to the person in charge of the facility</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Include a letter of explanation from the command</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IN HANDS OF CIVILIAN AUTHORITIES</a:t>
            </a:r>
          </a:p>
        </p:txBody>
      </p:sp>
    </p:spTree>
    <p:extLst>
      <p:ext uri="{BB962C8B-B14F-4D97-AF65-F5344CB8AC3E}">
        <p14:creationId xmlns:p14="http://schemas.microsoft.com/office/powerpoint/2010/main" val="27288661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return to sender or forward to next of kin prior to official notification</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endorse mail casualty</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Personal Casualty Report is used as the official source document</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Utilize the Mail Disposition Form</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Hold as long as necessary to preclude inadvertent disclosure of casualty status</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CASUALTY</a:t>
            </a:r>
          </a:p>
        </p:txBody>
      </p:sp>
    </p:spTree>
    <p:extLst>
      <p:ext uri="{BB962C8B-B14F-4D97-AF65-F5344CB8AC3E}">
        <p14:creationId xmlns:p14="http://schemas.microsoft.com/office/powerpoint/2010/main" val="31488079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The individual must complete a Mail Disposition Form at the UMR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Appropriate signatures are required</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for personnel absent for up to 30 days shall be held in UMR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Mail held for greater than 30 days must be returned to MPO</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TAD/ANNUAL LEAVE</a:t>
            </a:r>
          </a:p>
        </p:txBody>
      </p:sp>
    </p:spTree>
    <p:extLst>
      <p:ext uri="{BB962C8B-B14F-4D97-AF65-F5344CB8AC3E}">
        <p14:creationId xmlns:p14="http://schemas.microsoft.com/office/powerpoint/2010/main" val="3954875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95400"/>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Personnel of questionable integrity or moral turpitude cannot be assigned mail handling responsibilities.</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record of conviction by court martial</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punishment under the UCMJ for article 15</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civil court conviction for theft or financial / postal incident</a:t>
            </a:r>
          </a:p>
          <a:p>
            <a:pPr>
              <a:buClr>
                <a:schemeClr val="bg1"/>
              </a:buClr>
              <a:buSzPct val="900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Be a U.S. citizen, if handling </a:t>
            </a:r>
            <a:r>
              <a:rPr lang="en-US" sz="2800">
                <a:solidFill>
                  <a:srgbClr val="FF0000"/>
                </a:solidFill>
                <a:latin typeface="Cambria" panose="02040503050406030204" pitchFamily="18" charset="0"/>
                <a:ea typeface="Cambria" panose="02040503050406030204" pitchFamily="18" charset="0"/>
              </a:rPr>
              <a:t>REGISTERED MAIL</a:t>
            </a:r>
            <a:r>
              <a:rPr lang="en-US" sz="2800">
                <a:solidFill>
                  <a:schemeClr val="bg1"/>
                </a:solidFill>
                <a:latin typeface="Cambria" panose="02040503050406030204" pitchFamily="18" charset="0"/>
                <a:ea typeface="Cambria" panose="02040503050406030204" pitchFamily="18" charset="0"/>
              </a:rPr>
              <a:t>.</a:t>
            </a:r>
            <a:endParaRPr lang="en-US">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400" cap="small">
                <a:solidFill>
                  <a:schemeClr val="tx2">
                    <a:lumMod val="10000"/>
                  </a:schemeClr>
                </a:solidFill>
                <a:latin typeface="Cambria" panose="02040503050406030204" pitchFamily="18" charset="0"/>
                <a:ea typeface="Cambria" panose="02040503050406030204" pitchFamily="18" charset="0"/>
              </a:rPr>
              <a:t>UMR PERSONNEL QUALIFICATIONS</a:t>
            </a:r>
          </a:p>
        </p:txBody>
      </p:sp>
      <p:pic>
        <p:nvPicPr>
          <p:cNvPr id="6" name="Picture 5">
            <a:extLst>
              <a:ext uri="{FF2B5EF4-FFF2-40B4-BE49-F238E27FC236}">
                <a16:creationId xmlns:a16="http://schemas.microsoft.com/office/drawing/2014/main" id="{D310A3E1-1694-FA45-C265-32D814A4754A}"/>
              </a:ext>
            </a:extLst>
          </p:cNvPr>
          <p:cNvPicPr>
            <a:picLocks noChangeAspect="1"/>
          </p:cNvPicPr>
          <p:nvPr/>
        </p:nvPicPr>
        <p:blipFill>
          <a:blip r:embed="rId2"/>
          <a:stretch>
            <a:fillRect/>
          </a:stretch>
        </p:blipFill>
        <p:spPr>
          <a:xfrm>
            <a:off x="6096000" y="5029200"/>
            <a:ext cx="2924583" cy="1793838"/>
          </a:xfrm>
          <a:prstGeom prst="rect">
            <a:avLst/>
          </a:prstGeom>
        </p:spPr>
      </p:pic>
    </p:spTree>
    <p:extLst>
      <p:ext uri="{BB962C8B-B14F-4D97-AF65-F5344CB8AC3E}">
        <p14:creationId xmlns:p14="http://schemas.microsoft.com/office/powerpoint/2010/main" val="8925105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MAIL DISPOSITION FORM</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50" y="1147714"/>
            <a:ext cx="8496300" cy="5477980"/>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54463349"/>
      </p:ext>
    </p:extLst>
  </p:cSld>
  <p:clrMapOvr>
    <a:masterClrMapping/>
  </p:clrMapOvr>
  <p:extLst>
    <p:ext uri="{6950BFC3-D8DA-4A85-94F7-54DA5524770B}">
      <p188:commentRel xmlns:p188="http://schemas.microsoft.com/office/powerpoint/2018/8/main" r:id="rId2"/>
    </p:ext>
  </p:extLs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MAIL DISPOSITION FORM</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850" y="1147714"/>
            <a:ext cx="8496300" cy="5477980"/>
          </a:xfrm>
          <a:prstGeom prst="rect">
            <a:avLst/>
          </a:prstGeom>
          <a:ln>
            <a:solidFill>
              <a:schemeClr val="bg1"/>
            </a:solid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5EBC4F87-E426-4311-D24F-B35FD71031F6}"/>
              </a:ext>
            </a:extLst>
          </p:cNvPr>
          <p:cNvSpPr txBox="1"/>
          <p:nvPr/>
        </p:nvSpPr>
        <p:spPr>
          <a:xfrm>
            <a:off x="585216" y="4745736"/>
            <a:ext cx="283464" cy="369332"/>
          </a:xfrm>
          <a:prstGeom prst="rect">
            <a:avLst/>
          </a:prstGeom>
          <a:noFill/>
        </p:spPr>
        <p:txBody>
          <a:bodyPr wrap="square" rtlCol="0">
            <a:spAutoFit/>
          </a:bodyPr>
          <a:lstStyle/>
          <a:p>
            <a:r>
              <a:rPr lang="en-US" dirty="0">
                <a:solidFill>
                  <a:schemeClr val="bg1"/>
                </a:solidFill>
                <a:latin typeface="Arial Black" panose="020B0A04020102020204" pitchFamily="34" charset="0"/>
              </a:rPr>
              <a:t>X</a:t>
            </a:r>
          </a:p>
        </p:txBody>
      </p:sp>
      <p:sp>
        <p:nvSpPr>
          <p:cNvPr id="4" name="TextBox 3">
            <a:extLst>
              <a:ext uri="{FF2B5EF4-FFF2-40B4-BE49-F238E27FC236}">
                <a16:creationId xmlns:a16="http://schemas.microsoft.com/office/drawing/2014/main" id="{97DE46CD-8FB4-63C4-937A-34D23EA45FBE}"/>
              </a:ext>
            </a:extLst>
          </p:cNvPr>
          <p:cNvSpPr txBox="1"/>
          <p:nvPr/>
        </p:nvSpPr>
        <p:spPr>
          <a:xfrm>
            <a:off x="653796" y="1735643"/>
            <a:ext cx="3845052"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Marine, Joe, E.</a:t>
            </a:r>
          </a:p>
        </p:txBody>
      </p:sp>
      <p:sp>
        <p:nvSpPr>
          <p:cNvPr id="6" name="TextBox 5">
            <a:extLst>
              <a:ext uri="{FF2B5EF4-FFF2-40B4-BE49-F238E27FC236}">
                <a16:creationId xmlns:a16="http://schemas.microsoft.com/office/drawing/2014/main" id="{5DEA52F5-D80B-B754-A221-DB6E6B626E46}"/>
              </a:ext>
            </a:extLst>
          </p:cNvPr>
          <p:cNvSpPr txBox="1"/>
          <p:nvPr/>
        </p:nvSpPr>
        <p:spPr>
          <a:xfrm>
            <a:off x="4828794" y="1735643"/>
            <a:ext cx="841248"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LCPL</a:t>
            </a:r>
          </a:p>
        </p:txBody>
      </p:sp>
      <p:sp>
        <p:nvSpPr>
          <p:cNvPr id="7" name="TextBox 6">
            <a:extLst>
              <a:ext uri="{FF2B5EF4-FFF2-40B4-BE49-F238E27FC236}">
                <a16:creationId xmlns:a16="http://schemas.microsoft.com/office/drawing/2014/main" id="{B994D733-31E0-9DF9-AE27-87CA8903C998}"/>
              </a:ext>
            </a:extLst>
          </p:cNvPr>
          <p:cNvSpPr txBox="1"/>
          <p:nvPr/>
        </p:nvSpPr>
        <p:spPr>
          <a:xfrm>
            <a:off x="5670042" y="1735643"/>
            <a:ext cx="1791462"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1234567890</a:t>
            </a:r>
          </a:p>
        </p:txBody>
      </p:sp>
      <p:sp>
        <p:nvSpPr>
          <p:cNvPr id="8" name="TextBox 7">
            <a:extLst>
              <a:ext uri="{FF2B5EF4-FFF2-40B4-BE49-F238E27FC236}">
                <a16:creationId xmlns:a16="http://schemas.microsoft.com/office/drawing/2014/main" id="{35E08752-2FDF-5482-1BEE-D6A71244E514}"/>
              </a:ext>
            </a:extLst>
          </p:cNvPr>
          <p:cNvSpPr txBox="1"/>
          <p:nvPr/>
        </p:nvSpPr>
        <p:spPr>
          <a:xfrm>
            <a:off x="7461504" y="1766420"/>
            <a:ext cx="1106424" cy="307777"/>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S-SHOPS</a:t>
            </a:r>
          </a:p>
        </p:txBody>
      </p:sp>
      <p:sp>
        <p:nvSpPr>
          <p:cNvPr id="9" name="TextBox 8">
            <a:extLst>
              <a:ext uri="{FF2B5EF4-FFF2-40B4-BE49-F238E27FC236}">
                <a16:creationId xmlns:a16="http://schemas.microsoft.com/office/drawing/2014/main" id="{ED75300E-48F8-5DAD-35E7-EA271EBBABC7}"/>
              </a:ext>
            </a:extLst>
          </p:cNvPr>
          <p:cNvSpPr txBox="1"/>
          <p:nvPr/>
        </p:nvSpPr>
        <p:spPr>
          <a:xfrm>
            <a:off x="6729222" y="3023319"/>
            <a:ext cx="1791462"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20240106</a:t>
            </a:r>
          </a:p>
        </p:txBody>
      </p:sp>
      <p:sp>
        <p:nvSpPr>
          <p:cNvPr id="10" name="TextBox 9">
            <a:extLst>
              <a:ext uri="{FF2B5EF4-FFF2-40B4-BE49-F238E27FC236}">
                <a16:creationId xmlns:a16="http://schemas.microsoft.com/office/drawing/2014/main" id="{CF48EE4F-43BA-B4E8-E4BD-822B44F6DA7F}"/>
              </a:ext>
            </a:extLst>
          </p:cNvPr>
          <p:cNvSpPr txBox="1"/>
          <p:nvPr/>
        </p:nvSpPr>
        <p:spPr>
          <a:xfrm>
            <a:off x="6729222" y="3602736"/>
            <a:ext cx="1719834" cy="369332"/>
          </a:xfrm>
          <a:prstGeom prst="rect">
            <a:avLst/>
          </a:prstGeom>
          <a:noFill/>
        </p:spPr>
        <p:txBody>
          <a:bodyPr wrap="square" rtlCol="0">
            <a:spAutoFit/>
          </a:bodyPr>
          <a:lstStyle/>
          <a:p>
            <a:r>
              <a:rPr lang="en-US" dirty="0">
                <a:solidFill>
                  <a:schemeClr val="bg1"/>
                </a:solidFill>
                <a:latin typeface="Arial" panose="020B0604020202020204" pitchFamily="34" charset="0"/>
                <a:cs typeface="Arial" panose="020B0604020202020204" pitchFamily="34" charset="0"/>
              </a:rPr>
              <a:t>20240121</a:t>
            </a:r>
          </a:p>
        </p:txBody>
      </p:sp>
      <p:sp>
        <p:nvSpPr>
          <p:cNvPr id="11" name="TextBox 10">
            <a:extLst>
              <a:ext uri="{FF2B5EF4-FFF2-40B4-BE49-F238E27FC236}">
                <a16:creationId xmlns:a16="http://schemas.microsoft.com/office/drawing/2014/main" id="{E8F12A08-901D-C746-4BCA-30D9709F5EC2}"/>
              </a:ext>
            </a:extLst>
          </p:cNvPr>
          <p:cNvSpPr txBox="1"/>
          <p:nvPr/>
        </p:nvSpPr>
        <p:spPr>
          <a:xfrm>
            <a:off x="868680" y="5983748"/>
            <a:ext cx="2916936" cy="369332"/>
          </a:xfrm>
          <a:prstGeom prst="rect">
            <a:avLst/>
          </a:prstGeom>
          <a:noFill/>
        </p:spPr>
        <p:txBody>
          <a:bodyPr wrap="square" rtlCol="0">
            <a:spAutoFit/>
          </a:bodyPr>
          <a:lstStyle/>
          <a:p>
            <a:r>
              <a:rPr lang="en-US" dirty="0">
                <a:solidFill>
                  <a:schemeClr val="bg1"/>
                </a:solidFill>
                <a:latin typeface="Palace Script MT" panose="030303020206070C0B05" pitchFamily="66" charset="0"/>
              </a:rPr>
              <a:t>Joe Marine</a:t>
            </a:r>
          </a:p>
        </p:txBody>
      </p:sp>
      <p:sp>
        <p:nvSpPr>
          <p:cNvPr id="13" name="TextBox 12">
            <a:extLst>
              <a:ext uri="{FF2B5EF4-FFF2-40B4-BE49-F238E27FC236}">
                <a16:creationId xmlns:a16="http://schemas.microsoft.com/office/drawing/2014/main" id="{F473C862-7C87-57C0-741A-53BE02F8DC50}"/>
              </a:ext>
            </a:extLst>
          </p:cNvPr>
          <p:cNvSpPr txBox="1"/>
          <p:nvPr/>
        </p:nvSpPr>
        <p:spPr>
          <a:xfrm>
            <a:off x="4023360" y="5983748"/>
            <a:ext cx="2121408" cy="369332"/>
          </a:xfrm>
          <a:prstGeom prst="rect">
            <a:avLst/>
          </a:prstGeom>
          <a:noFill/>
        </p:spPr>
        <p:txBody>
          <a:bodyPr wrap="square" rtlCol="0">
            <a:spAutoFit/>
          </a:bodyPr>
          <a:lstStyle/>
          <a:p>
            <a:r>
              <a:rPr lang="en-US" dirty="0">
                <a:solidFill>
                  <a:schemeClr val="bg1"/>
                </a:solidFill>
                <a:latin typeface="Palace Script MT" panose="030303020206070C0B05" pitchFamily="66" charset="0"/>
              </a:rPr>
              <a:t>Unit Mail Clerk</a:t>
            </a:r>
          </a:p>
        </p:txBody>
      </p:sp>
    </p:spTree>
    <p:extLst>
      <p:ext uri="{BB962C8B-B14F-4D97-AF65-F5344CB8AC3E}">
        <p14:creationId xmlns:p14="http://schemas.microsoft.com/office/powerpoint/2010/main" val="10525255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extLst>
    <p:ext uri="{6950BFC3-D8DA-4A85-94F7-54DA5524770B}">
      <p188:commentRel xmlns:p188="http://schemas.microsoft.com/office/powerpoint/2018/8/main" r:id="rId3"/>
    </p:ext>
  </p:extLs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Endorse mail disposition form with arrival date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Hold for 15 days past arrival date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Hold mail for 30 days if there isn’t an arrival date but an official indication of arrival</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Screen the mail and annotate appropriately</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PERSONNEL DUE TO ARRIVE</a:t>
            </a:r>
          </a:p>
        </p:txBody>
      </p:sp>
    </p:spTree>
    <p:extLst>
      <p:ext uri="{BB962C8B-B14F-4D97-AF65-F5344CB8AC3E}">
        <p14:creationId xmlns:p14="http://schemas.microsoft.com/office/powerpoint/2010/main" val="2958804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Absentee ballots shall be given special attention/priority</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Must provide immediate directory service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Handled in expeditious manner</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VOTING / BALLOTING MATERIAL</a:t>
            </a:r>
          </a:p>
        </p:txBody>
      </p:sp>
      <p:pic>
        <p:nvPicPr>
          <p:cNvPr id="5" name="Picture 4">
            <a:extLst>
              <a:ext uri="{FF2B5EF4-FFF2-40B4-BE49-F238E27FC236}">
                <a16:creationId xmlns:a16="http://schemas.microsoft.com/office/drawing/2014/main" id="{AF750CEA-12AB-CD07-599C-9D7FF234F0BB}"/>
              </a:ext>
            </a:extLst>
          </p:cNvPr>
          <p:cNvPicPr>
            <a:picLocks noChangeAspect="1"/>
          </p:cNvPicPr>
          <p:nvPr/>
        </p:nvPicPr>
        <p:blipFill>
          <a:blip r:embed="rId3"/>
          <a:stretch>
            <a:fillRect/>
          </a:stretch>
        </p:blipFill>
        <p:spPr>
          <a:xfrm>
            <a:off x="5105400" y="2971800"/>
            <a:ext cx="3587223" cy="3581400"/>
          </a:xfrm>
          <a:prstGeom prst="rect">
            <a:avLst/>
          </a:prstGeom>
        </p:spPr>
      </p:pic>
    </p:spTree>
    <p:extLst>
      <p:ext uri="{BB962C8B-B14F-4D97-AF65-F5344CB8AC3E}">
        <p14:creationId xmlns:p14="http://schemas.microsoft.com/office/powerpoint/2010/main" val="3737006003"/>
      </p:ext>
    </p:extLst>
  </p:cSld>
  <p:clrMapOvr>
    <a:masterClrMapping/>
  </p:clrMapOvr>
  <p:extLst>
    <p:ext uri="{6950BFC3-D8DA-4A85-94F7-54DA5524770B}">
      <p188:commentRel xmlns:p188="http://schemas.microsoft.com/office/powerpoint/2018/8/main" r:id="rId2"/>
    </p:ext>
  </p:extLs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Restricted endorsements such as Personal/Private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Inaccurate address, name, title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Distorted handwriting, homemade labels, cut and paste lettering for the name/address</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Excessive amount of postage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hesitate, take any chances, or worry about embarrassment if false alarm</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open the article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Isolate article and evacuate area</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place article in water or confined space i.e., desk drawer, filing cabinet, etc.</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SUSPICIOUS MAIL</a:t>
            </a:r>
          </a:p>
        </p:txBody>
      </p:sp>
    </p:spTree>
    <p:extLst>
      <p:ext uri="{BB962C8B-B14F-4D97-AF65-F5344CB8AC3E}">
        <p14:creationId xmlns:p14="http://schemas.microsoft.com/office/powerpoint/2010/main" val="24508153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Visible protruding wires, aluminum foil, oil stains, or emits a peculiar odor</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Letters will have a rigid feel or uneven appearance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Parcels will have unprofessional wrapping</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Buzzing, ticking, or sloshing sound</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Provide location and description of mail piece</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MAIL BOMBS</a:t>
            </a:r>
          </a:p>
        </p:txBody>
      </p:sp>
    </p:spTree>
    <p:extLst>
      <p:ext uri="{BB962C8B-B14F-4D97-AF65-F5344CB8AC3E}">
        <p14:creationId xmlns:p14="http://schemas.microsoft.com/office/powerpoint/2010/main" val="463524387"/>
      </p:ext>
    </p:extLst>
  </p:cSld>
  <p:clrMapOvr>
    <a:masterClrMapping/>
  </p:clrMapOvr>
  <p:extLst>
    <p:ext uri="{6950BFC3-D8DA-4A85-94F7-54DA5524770B}">
      <p188:commentRel xmlns:p188="http://schemas.microsoft.com/office/powerpoint/2018/8/main" r:id="rId2"/>
    </p:ext>
  </p:extLs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USPS POSTER 84</a:t>
            </a:r>
          </a:p>
        </p:txBody>
      </p:sp>
      <p:pic>
        <p:nvPicPr>
          <p:cNvPr id="5" name="Picture 4">
            <a:extLst>
              <a:ext uri="{FF2B5EF4-FFF2-40B4-BE49-F238E27FC236}">
                <a16:creationId xmlns:a16="http://schemas.microsoft.com/office/drawing/2014/main" id="{2008F828-7A9C-F80F-01A4-E225BF7D5AB8}"/>
              </a:ext>
            </a:extLst>
          </p:cNvPr>
          <p:cNvPicPr>
            <a:picLocks noChangeAspect="1"/>
          </p:cNvPicPr>
          <p:nvPr/>
        </p:nvPicPr>
        <p:blipFill>
          <a:blip r:embed="rId3"/>
          <a:stretch>
            <a:fillRect/>
          </a:stretch>
        </p:blipFill>
        <p:spPr>
          <a:xfrm>
            <a:off x="2590800" y="1143000"/>
            <a:ext cx="3657600" cy="5671127"/>
          </a:xfrm>
          <a:prstGeom prst="rect">
            <a:avLst/>
          </a:prstGeom>
        </p:spPr>
      </p:pic>
    </p:spTree>
    <p:extLst>
      <p:ext uri="{BB962C8B-B14F-4D97-AF65-F5344CB8AC3E}">
        <p14:creationId xmlns:p14="http://schemas.microsoft.com/office/powerpoint/2010/main" val="8265621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5638800"/>
          </a:xfrm>
        </p:spPr>
        <p:txBody>
          <a:bodyPr>
            <a:normAutofit/>
          </a:bodyPr>
          <a:lstStyle/>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Do not disturb mail piece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Clear and prevent others from entering the area</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Instruct others to follow decontamination procedures</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Isolate personnel that were in the building</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Provide a list of people in the area</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Cordon and shut off all mechanical equipment</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Provide location and description of mail piece</a:t>
            </a:r>
          </a:p>
          <a:p>
            <a:pPr>
              <a:lnSpc>
                <a:spcPct val="80000"/>
              </a:lnSpc>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Avoid speculation</a:t>
            </a:r>
          </a:p>
        </p:txBody>
      </p:sp>
      <p:sp>
        <p:nvSpPr>
          <p:cNvPr id="4" name="Title 1"/>
          <p:cNvSpPr txBox="1">
            <a:spLocks noGrp="1"/>
          </p:cNvSpPr>
          <p:nvPr>
            <p:ph type="title" idx="4294967295"/>
          </p:nvPr>
        </p:nvSpPr>
        <p:spPr>
          <a:xfrm>
            <a:off x="0" y="0"/>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CHEMICAL BIOLOGICAL HAZARD</a:t>
            </a:r>
          </a:p>
        </p:txBody>
      </p:sp>
    </p:spTree>
    <p:extLst>
      <p:ext uri="{BB962C8B-B14F-4D97-AF65-F5344CB8AC3E}">
        <p14:creationId xmlns:p14="http://schemas.microsoft.com/office/powerpoint/2010/main" val="76055844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4861560"/>
          </a:xfrm>
        </p:spPr>
        <p:txBody>
          <a:bodyPr>
            <a:normAutofit fontScale="85000" lnSpcReduction="20000"/>
          </a:bodyPr>
          <a:lstStyle/>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Unit Mail Clerks must ensure any single/close bag damaged articles are properly rewrapped</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Every effort shall be made to match articles found loose with their original envelopes or wrappers</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Return unmatched articles to the serving MPO</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Unit Mail Clerks must endorse damaged articles, received in damaged condition</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Annotate date of receipt, clerk’s initials, and identify the unit repairing the article</a:t>
            </a:r>
          </a:p>
          <a:p>
            <a:pPr>
              <a:buFont typeface="Courier New" panose="02070309020205020404" pitchFamily="49" charset="0"/>
              <a:buChar char="o"/>
            </a:pPr>
            <a:r>
              <a:rPr lang="en-US">
                <a:solidFill>
                  <a:schemeClr val="bg1"/>
                </a:solidFill>
              </a:rPr>
              <a:t>	</a:t>
            </a:r>
            <a:r>
              <a:rPr lang="en-US" sz="2000" b="1">
                <a:solidFill>
                  <a:schemeClr val="bg1"/>
                </a:solidFill>
              </a:rPr>
              <a:t>- “Received in Damaged Condition”</a:t>
            </a:r>
          </a:p>
          <a:p>
            <a:pPr>
              <a:buFont typeface="Courier New" panose="02070309020205020404" pitchFamily="49" charset="0"/>
              <a:buChar char="o"/>
            </a:pPr>
            <a:r>
              <a:rPr lang="en-US" sz="2000" b="1">
                <a:solidFill>
                  <a:schemeClr val="bg1"/>
                </a:solidFill>
              </a:rPr>
              <a:t>	- Unit Name</a:t>
            </a:r>
          </a:p>
          <a:p>
            <a:pPr>
              <a:buFont typeface="Courier New" panose="02070309020205020404" pitchFamily="49" charset="0"/>
              <a:buChar char="o"/>
            </a:pPr>
            <a:r>
              <a:rPr lang="en-US" sz="2000" b="1">
                <a:solidFill>
                  <a:schemeClr val="bg1"/>
                </a:solidFill>
              </a:rPr>
              <a:t>	- Date Received</a:t>
            </a:r>
          </a:p>
          <a:p>
            <a:pPr>
              <a:buFont typeface="Courier New" panose="02070309020205020404" pitchFamily="49" charset="0"/>
              <a:buChar char="o"/>
            </a:pPr>
            <a:r>
              <a:rPr lang="en-US" sz="2000" b="1">
                <a:solidFill>
                  <a:schemeClr val="bg1"/>
                </a:solidFill>
              </a:rPr>
              <a:t>	- DD Form 285 Card Number</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DAMAGED MAIL</a:t>
            </a:r>
          </a:p>
        </p:txBody>
      </p:sp>
      <p:pic>
        <p:nvPicPr>
          <p:cNvPr id="2" name="Picture 1"/>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rot="156386">
            <a:off x="5557904" y="4029831"/>
            <a:ext cx="3217938" cy="32179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26984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219200"/>
            <a:ext cx="9144000" cy="4861560"/>
          </a:xfrm>
        </p:spPr>
        <p:txBody>
          <a:bodyPr>
            <a:normAutofit fontScale="85000" lnSpcReduction="20000"/>
          </a:bodyPr>
          <a:lstStyle/>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Violate laws, agreements, or USPS/DoD regulations</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Theft, destruction, manipulation, misappropriation of funds/mail</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Mailing of illegal drugs, pornographic matter, weapons</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Theft, rifling, damage/destruction, wrongful delivery of mail</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Alteration, destruction, unauthorized disposition of postal records</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Robbery, burglaries, or forceful entry of military postal activities/USPS facilities</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Any incident will be investigated completely and in a timely manner</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Discovery of criminal intent must be immediately reported to the Marine Corps Postal Officer/supervisor</a:t>
            </a:r>
          </a:p>
          <a:p>
            <a:pPr marL="548640" lvl="1" indent="-411480">
              <a:lnSpc>
                <a:spcPct val="150000"/>
              </a:lnSpc>
              <a:buClr>
                <a:schemeClr val="bg1"/>
              </a:buClr>
              <a:buSzPct val="90000"/>
              <a:buFont typeface="Arial" panose="020B0604020202020204" pitchFamily="34" charset="0"/>
              <a:buChar char="•"/>
            </a:pPr>
            <a:r>
              <a:rPr lang="en-US" sz="2200">
                <a:solidFill>
                  <a:schemeClr val="bg1"/>
                </a:solidFill>
              </a:rPr>
              <a:t>Punishable under Article 109a of the UCMJ</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POSTAL OFFENSES</a:t>
            </a:r>
          </a:p>
        </p:txBody>
      </p:sp>
    </p:spTree>
    <p:extLst>
      <p:ext uri="{BB962C8B-B14F-4D97-AF65-F5344CB8AC3E}">
        <p14:creationId xmlns:p14="http://schemas.microsoft.com/office/powerpoint/2010/main" val="1099726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81634"/>
            <a:ext cx="9144000" cy="4709160"/>
          </a:xfrm>
        </p:spPr>
        <p:txBody>
          <a:bodyPr vert="horz" lIns="91440" tIns="45720" rIns="91440" bIns="45720" anchor="t">
            <a:normAutofit/>
          </a:bodyPr>
          <a:lstStyle/>
          <a:p>
            <a:pPr marL="137160" indent="0">
              <a:lnSpc>
                <a:spcPct val="60000"/>
              </a:lnSpc>
              <a:buClr>
                <a:schemeClr val="bg1"/>
              </a:buClr>
              <a:buSzPct val="90000"/>
              <a:buNone/>
            </a:pPr>
            <a:endParaRPr lang="en-US">
              <a:solidFill>
                <a:schemeClr val="bg1"/>
              </a:solidFill>
              <a:latin typeface="Cambria" panose="02040503050406030204" pitchFamily="18" charset="0"/>
              <a:ea typeface="Cambria" panose="02040503050406030204" pitchFamily="18" charset="0"/>
            </a:endParaRP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derogatory information or unfavorable conduct that casts doubt on the individual’s integrity</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No history of psychiatric disorder, alcoholism, or drug abuse</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Have not been relieved of postal duties for cause</a:t>
            </a:r>
          </a:p>
          <a:p>
            <a:pPr>
              <a:buClr>
                <a:schemeClr val="bg1"/>
              </a:buClr>
              <a:buSzPct val="90000"/>
              <a:buFont typeface="Arial" panose="020B0604020202020204" pitchFamily="34" charset="0"/>
              <a:buChar char="•"/>
            </a:pPr>
            <a:r>
              <a:rPr lang="en-US">
                <a:solidFill>
                  <a:schemeClr val="bg1"/>
                </a:solidFill>
                <a:latin typeface="Cambria" panose="02040503050406030204" pitchFamily="18" charset="0"/>
                <a:ea typeface="Cambria" panose="02040503050406030204" pitchFamily="18" charset="0"/>
              </a:rPr>
              <a:t>Personnel performing mail handling duties must be loyal, trustworthy, and honest</a:t>
            </a:r>
            <a:endParaRPr lang="en-US">
              <a:solidFill>
                <a:schemeClr val="bg1"/>
              </a:solidFill>
              <a:latin typeface="Cambria"/>
              <a:ea typeface="Cambria"/>
            </a:endParaRPr>
          </a:p>
        </p:txBody>
      </p:sp>
      <p:sp>
        <p:nvSpPr>
          <p:cNvPr id="5" name="Title 1"/>
          <p:cNvSpPr txBox="1">
            <a:spLocks/>
          </p:cNvSpPr>
          <p:nvPr/>
        </p:nvSpPr>
        <p:spPr>
          <a:xfrm>
            <a:off x="609600" y="34962"/>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2800" cap="small">
                <a:solidFill>
                  <a:schemeClr val="tx2">
                    <a:lumMod val="10000"/>
                  </a:schemeClr>
                </a:solidFill>
                <a:latin typeface="Cambria" panose="02040503050406030204" pitchFamily="18" charset="0"/>
                <a:ea typeface="Cambria" panose="02040503050406030204" pitchFamily="18" charset="0"/>
              </a:rPr>
              <a:t>UMR PERSONNEL QUALIFICATIONS CONT.</a:t>
            </a:r>
          </a:p>
        </p:txBody>
      </p:sp>
    </p:spTree>
    <p:extLst>
      <p:ext uri="{BB962C8B-B14F-4D97-AF65-F5344CB8AC3E}">
        <p14:creationId xmlns:p14="http://schemas.microsoft.com/office/powerpoint/2010/main" val="141574527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997041"/>
            <a:ext cx="9144000" cy="5873836"/>
          </a:xfrm>
        </p:spPr>
        <p:txBody>
          <a:bodyPr vert="horz" lIns="91440" tIns="45720" rIns="91440" bIns="45720" anchor="t">
            <a:noAutofit/>
          </a:bodyPr>
          <a:lstStyle/>
          <a:p>
            <a:pPr>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If your unit is scheduled to deploy, you must contact the serving MPO a minimum of 45 days prior to departure.  </a:t>
            </a:r>
          </a:p>
          <a:p>
            <a:pPr>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The Unit Mail Officer will complete a Mail Routing Request (MRR) and submit it to the MPO so that a deployed mobile address can be created for the deployment. </a:t>
            </a:r>
          </a:p>
          <a:p>
            <a:pPr>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MRR contains all of the information related to mail delivery during the deployment and must be filled out completely.</a:t>
            </a:r>
          </a:p>
          <a:p>
            <a:pPr>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Restrictions will be located on the MHP for any prohibited items of the foreign country.</a:t>
            </a:r>
          </a:p>
          <a:p>
            <a:pPr lvl="1">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Memo for prohibited items needs to be completed in order to still receive the package without the prohibited items in it.</a:t>
            </a:r>
          </a:p>
          <a:p>
            <a:pPr>
              <a:buClr>
                <a:schemeClr val="bg1"/>
              </a:buClr>
              <a:buSzPct val="90000"/>
              <a:buFont typeface="Arial" panose="020B0604020202020204" pitchFamily="34" charset="0"/>
              <a:buChar char="•"/>
            </a:pPr>
            <a:r>
              <a:rPr lang="en-US" sz="1800">
                <a:solidFill>
                  <a:schemeClr val="bg1"/>
                </a:solidFill>
                <a:latin typeface="Cambria" panose="02040503050406030204" pitchFamily="18" charset="0"/>
                <a:ea typeface="Cambria" panose="02040503050406030204" pitchFamily="18" charset="0"/>
              </a:rPr>
              <a:t>It is imperative that once an address is given it is the ONLY address used by unit personnel. </a:t>
            </a:r>
          </a:p>
          <a:p>
            <a:pPr>
              <a:buClr>
                <a:schemeClr val="bg1"/>
              </a:buClr>
              <a:buSzPct val="90000"/>
              <a:buFont typeface="Arial" panose="020B0604020202020204" pitchFamily="34" charset="0"/>
              <a:buChar char="•"/>
            </a:pPr>
            <a:r>
              <a:rPr lang="en-US" sz="1800">
                <a:solidFill>
                  <a:schemeClr val="bg1"/>
                </a:solidFill>
                <a:latin typeface="Cambria"/>
                <a:ea typeface="Cambria"/>
              </a:rPr>
              <a:t>Failure to use a complete and accurate address can cause significant delay in mail delivery.</a:t>
            </a:r>
          </a:p>
          <a:p>
            <a:pPr>
              <a:buClr>
                <a:schemeClr val="bg1"/>
              </a:buClr>
              <a:buSzPct val="90000"/>
              <a:buFont typeface="Arial" panose="020B0604020202020204" pitchFamily="34" charset="0"/>
              <a:buChar char="•"/>
            </a:pPr>
            <a:r>
              <a:rPr lang="en-US" sz="1800" b="1">
                <a:solidFill>
                  <a:srgbClr val="FF0000"/>
                </a:solidFill>
                <a:latin typeface="Cambria"/>
                <a:ea typeface="Cambria"/>
              </a:rPr>
              <a:t>MRR PRE-DEPLOYMENT</a:t>
            </a:r>
            <a:r>
              <a:rPr lang="en-US" sz="1800">
                <a:solidFill>
                  <a:srgbClr val="FF0000"/>
                </a:solidFill>
                <a:latin typeface="Cambria"/>
                <a:ea typeface="Cambria"/>
              </a:rPr>
              <a:t> </a:t>
            </a:r>
            <a:r>
              <a:rPr lang="en-US" sz="1800" b="1">
                <a:solidFill>
                  <a:srgbClr val="FF0000"/>
                </a:solidFill>
                <a:latin typeface="Cambria"/>
                <a:ea typeface="Cambria"/>
              </a:rPr>
              <a:t>MUST</a:t>
            </a:r>
            <a:r>
              <a:rPr lang="en-US" sz="1800">
                <a:solidFill>
                  <a:schemeClr val="bg1"/>
                </a:solidFill>
                <a:latin typeface="Cambria"/>
                <a:ea typeface="Cambria"/>
              </a:rPr>
              <a:t> be conducted by a </a:t>
            </a:r>
            <a:r>
              <a:rPr lang="en-US" sz="1800" b="1">
                <a:solidFill>
                  <a:srgbClr val="FF0000"/>
                </a:solidFill>
                <a:latin typeface="Cambria"/>
                <a:ea typeface="Cambria"/>
              </a:rPr>
              <a:t>POSTAL REPRESENTIVE </a:t>
            </a:r>
            <a:r>
              <a:rPr lang="en-US" sz="1800">
                <a:solidFill>
                  <a:schemeClr val="bg1"/>
                </a:solidFill>
                <a:latin typeface="Cambria"/>
                <a:ea typeface="Cambria"/>
              </a:rPr>
              <a:t>(MCIWEST-MCB CAMPENO 5110.1B)</a:t>
            </a:r>
            <a:r>
              <a:rPr lang="en-US" sz="1800" b="1">
                <a:solidFill>
                  <a:srgbClr val="FF0000"/>
                </a:solidFill>
                <a:latin typeface="Cambria"/>
                <a:ea typeface="Cambria"/>
              </a:rPr>
              <a:t> </a:t>
            </a:r>
          </a:p>
          <a:p>
            <a:pPr>
              <a:buClr>
                <a:schemeClr val="bg1"/>
              </a:buClr>
              <a:buSzPct val="90000"/>
              <a:buFont typeface="Arial" panose="020B0604020202020204" pitchFamily="34" charset="0"/>
              <a:buChar char="•"/>
            </a:pPr>
            <a:r>
              <a:rPr lang="en-US" sz="1800" b="1">
                <a:solidFill>
                  <a:srgbClr val="FF0000"/>
                </a:solidFill>
                <a:latin typeface="Cambria"/>
                <a:ea typeface="Cambria"/>
              </a:rPr>
              <a:t>REGISTERED MAIL </a:t>
            </a:r>
            <a:r>
              <a:rPr lang="en-US" sz="1800">
                <a:solidFill>
                  <a:schemeClr val="bg1"/>
                </a:solidFill>
                <a:latin typeface="Cambria"/>
                <a:ea typeface="Cambria"/>
              </a:rPr>
              <a:t>CAN NOT BE SENT TO </a:t>
            </a:r>
            <a:r>
              <a:rPr lang="en-US" sz="1800" b="1">
                <a:solidFill>
                  <a:srgbClr val="FF0000"/>
                </a:solidFill>
                <a:latin typeface="Cambria"/>
                <a:ea typeface="Cambria"/>
              </a:rPr>
              <a:t>MRF-D</a:t>
            </a:r>
            <a:r>
              <a:rPr lang="en-US" sz="1800" b="1">
                <a:solidFill>
                  <a:schemeClr val="bg1"/>
                </a:solidFill>
                <a:latin typeface="Cambria"/>
                <a:ea typeface="Cambria"/>
              </a:rPr>
              <a:t>.</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DEPLOYMENTS</a:t>
            </a:r>
          </a:p>
        </p:txBody>
      </p:sp>
    </p:spTree>
    <p:extLst>
      <p:ext uri="{BB962C8B-B14F-4D97-AF65-F5344CB8AC3E}">
        <p14:creationId xmlns:p14="http://schemas.microsoft.com/office/powerpoint/2010/main" val="42544633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070020"/>
            <a:ext cx="9144000" cy="5711780"/>
          </a:xfrm>
        </p:spPr>
        <p:txBody>
          <a:bodyPr vert="horz" lIns="91440" tIns="45720" rIns="91440" bIns="45720" anchor="t">
            <a:normAutofit/>
          </a:bodyPr>
          <a:lstStyle/>
          <a:p>
            <a:pPr marL="480060" indent="-342900">
              <a:buClr>
                <a:prstClr val="black"/>
              </a:buClr>
              <a:buSzPct val="90000"/>
              <a:buFont typeface="Arial"/>
              <a:buChar char="•"/>
            </a:pPr>
            <a:r>
              <a:rPr lang="en-US" sz="2400">
                <a:solidFill>
                  <a:schemeClr val="bg1"/>
                </a:solidFill>
              </a:rPr>
              <a:t>The Commanding Officer will ensure to schedule a Unit Mail Room (UMR)inspection with the Postal Quality Assurance/Quality Control (QA/QC) team prior to closure. Once the inspection is complete, no entry into the UMR will be authorized until the unit returns, due to no existence of Remain Behind Elements (RBE). The Commanding Officer must notify MCIWEST-MCB CAMPEN, CPS, of the closure of the Unit Mail room (UMR).</a:t>
            </a:r>
            <a:endParaRPr lang="en-US">
              <a:solidFill>
                <a:schemeClr val="bg1"/>
              </a:solidFill>
            </a:endParaRPr>
          </a:p>
          <a:p>
            <a:pPr marL="137160" indent="0">
              <a:buClr>
                <a:prstClr val="black"/>
              </a:buClr>
              <a:buSzPct val="90000"/>
              <a:buNone/>
            </a:pPr>
            <a:endParaRPr lang="en-US" sz="2400">
              <a:solidFill>
                <a:schemeClr val="bg1"/>
              </a:solidFill>
            </a:endParaRPr>
          </a:p>
          <a:p>
            <a:pPr>
              <a:buClr>
                <a:schemeClr val="bg1"/>
              </a:buClr>
              <a:buSzPct val="90000"/>
              <a:buFont typeface="Arial" panose="020B0604020202020204" pitchFamily="34" charset="0"/>
              <a:buChar char="•"/>
            </a:pPr>
            <a:r>
              <a:rPr lang="en-US" sz="2400">
                <a:solidFill>
                  <a:schemeClr val="bg1"/>
                </a:solidFill>
              </a:rPr>
              <a:t>When the unit returns, a Postal Inspector will again perform an inspection to verify the UMR is ready to begin mail handling procedures.</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DEPLOYMENTS</a:t>
            </a:r>
          </a:p>
        </p:txBody>
      </p:sp>
    </p:spTree>
    <p:extLst>
      <p:ext uri="{BB962C8B-B14F-4D97-AF65-F5344CB8AC3E}">
        <p14:creationId xmlns:p14="http://schemas.microsoft.com/office/powerpoint/2010/main" val="8313515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39287" t="-17123" r="139287" b="17123"/>
          <a:stretch/>
        </p:blipFill>
        <p:spPr>
          <a:xfrm>
            <a:off x="152400" y="1219200"/>
            <a:ext cx="3938903" cy="5340324"/>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6000" t="-3395" r="106000" b="3395"/>
          <a:stretch/>
        </p:blipFill>
        <p:spPr>
          <a:xfrm>
            <a:off x="4648200" y="1179792"/>
            <a:ext cx="3810000" cy="5649611"/>
          </a:xfrm>
          <a:prstGeom prst="rect">
            <a:avLst/>
          </a:prstGeom>
        </p:spPr>
      </p:pic>
      <p:sp>
        <p:nvSpPr>
          <p:cNvPr id="5" name="TextBox 4"/>
          <p:cNvSpPr txBox="1"/>
          <p:nvPr/>
        </p:nvSpPr>
        <p:spPr>
          <a:xfrm>
            <a:off x="1219200" y="228600"/>
            <a:ext cx="6934200" cy="646331"/>
          </a:xfrm>
          <a:prstGeom prst="rect">
            <a:avLst/>
          </a:prstGeom>
          <a:noFill/>
        </p:spPr>
        <p:txBody>
          <a:bodyPr wrap="square" rtlCol="0">
            <a:spAutoFit/>
          </a:bodyPr>
          <a:lstStyle/>
          <a:p>
            <a:pPr lvl="0" algn="ctr"/>
            <a:r>
              <a:rPr lang="en-US" sz="3600" b="1" cap="small">
                <a:solidFill>
                  <a:srgbClr val="EEECE1">
                    <a:lumMod val="10000"/>
                  </a:srgbClr>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Mail Routing Request</a:t>
            </a:r>
          </a:p>
        </p:txBody>
      </p:sp>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763" y="1243197"/>
            <a:ext cx="4494229" cy="5537486"/>
          </a:xfrm>
          <a:prstGeom prst="rect">
            <a:avLst/>
          </a:prstGeom>
        </p:spPr>
      </p:pic>
      <p:pic>
        <p:nvPicPr>
          <p:cNvPr id="6" name="Picture 5"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2999" y="1118200"/>
            <a:ext cx="4062097" cy="5715000"/>
          </a:xfrm>
          <a:prstGeom prst="rect">
            <a:avLst/>
          </a:prstGeom>
        </p:spPr>
      </p:pic>
    </p:spTree>
    <p:extLst>
      <p:ext uri="{BB962C8B-B14F-4D97-AF65-F5344CB8AC3E}">
        <p14:creationId xmlns:p14="http://schemas.microsoft.com/office/powerpoint/2010/main" val="3422871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39287" t="-17123" r="139287" b="17123"/>
          <a:stretch/>
        </p:blipFill>
        <p:spPr>
          <a:xfrm>
            <a:off x="152400" y="1219200"/>
            <a:ext cx="3938903" cy="5340324"/>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6000" t="-3395" r="106000" b="3395"/>
          <a:stretch/>
        </p:blipFill>
        <p:spPr>
          <a:xfrm>
            <a:off x="4648200" y="1179792"/>
            <a:ext cx="3810000" cy="5649611"/>
          </a:xfrm>
          <a:prstGeom prst="rect">
            <a:avLst/>
          </a:prstGeom>
        </p:spPr>
      </p:pic>
      <p:sp>
        <p:nvSpPr>
          <p:cNvPr id="5" name="TextBox 4"/>
          <p:cNvSpPr txBox="1"/>
          <p:nvPr/>
        </p:nvSpPr>
        <p:spPr>
          <a:xfrm>
            <a:off x="1228095" y="-20458"/>
            <a:ext cx="6934200" cy="646331"/>
          </a:xfrm>
          <a:prstGeom prst="rect">
            <a:avLst/>
          </a:prstGeom>
          <a:noFill/>
        </p:spPr>
        <p:txBody>
          <a:bodyPr wrap="square" lIns="91440" tIns="45720" rIns="91440" bIns="45720" rtlCol="0" anchor="t">
            <a:spAutoFit/>
          </a:bodyPr>
          <a:lstStyle/>
          <a:p>
            <a:pPr algn="ctr"/>
            <a:r>
              <a:rPr lang="en-US" sz="3600" b="1" cap="small">
                <a:solidFill>
                  <a:schemeClr val="bg1"/>
                </a:solidFill>
                <a:effectLst>
                  <a:outerShdw blurRad="38100" dist="38100" dir="2700000" algn="tl">
                    <a:srgbClr val="000000">
                      <a:alpha val="43137"/>
                    </a:srgbClr>
                  </a:outerShdw>
                </a:effectLst>
                <a:latin typeface="Cambria"/>
                <a:ea typeface="Cambria"/>
              </a:rPr>
              <a:t>M</a:t>
            </a:r>
            <a:r>
              <a:rPr lang="en-US" sz="3200" b="1" cap="small">
                <a:solidFill>
                  <a:schemeClr val="bg1"/>
                </a:solidFill>
                <a:effectLst>
                  <a:outerShdw blurRad="38100" dist="38100" dir="2700000" algn="tl">
                    <a:srgbClr val="000000">
                      <a:alpha val="43137"/>
                    </a:srgbClr>
                  </a:outerShdw>
                </a:effectLst>
                <a:latin typeface="Cambria"/>
                <a:ea typeface="Cambria"/>
              </a:rPr>
              <a:t>ail Routing Request (Completed)</a:t>
            </a:r>
            <a:endParaRPr lang="en-US" sz="3200" b="1" cap="small">
              <a:solidFill>
                <a:schemeClr val="bg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77F0AE11-0300-CC37-03B8-B31D9FD26FA3}"/>
              </a:ext>
            </a:extLst>
          </p:cNvPr>
          <p:cNvPicPr>
            <a:picLocks noChangeAspect="1"/>
          </p:cNvPicPr>
          <p:nvPr/>
        </p:nvPicPr>
        <p:blipFill>
          <a:blip r:embed="rId4"/>
          <a:stretch>
            <a:fillRect/>
          </a:stretch>
        </p:blipFill>
        <p:spPr>
          <a:xfrm>
            <a:off x="295043" y="1267739"/>
            <a:ext cx="4200758" cy="5340325"/>
          </a:xfrm>
          <a:prstGeom prst="rect">
            <a:avLst/>
          </a:prstGeom>
        </p:spPr>
      </p:pic>
      <p:pic>
        <p:nvPicPr>
          <p:cNvPr id="10" name="Picture 9">
            <a:extLst>
              <a:ext uri="{FF2B5EF4-FFF2-40B4-BE49-F238E27FC236}">
                <a16:creationId xmlns:a16="http://schemas.microsoft.com/office/drawing/2014/main" id="{7BBDEA06-827C-D8B7-6275-2647C2ECC3C0}"/>
              </a:ext>
            </a:extLst>
          </p:cNvPr>
          <p:cNvPicPr>
            <a:picLocks noChangeAspect="1"/>
          </p:cNvPicPr>
          <p:nvPr/>
        </p:nvPicPr>
        <p:blipFill>
          <a:blip r:embed="rId5"/>
          <a:stretch>
            <a:fillRect/>
          </a:stretch>
        </p:blipFill>
        <p:spPr>
          <a:xfrm>
            <a:off x="4494170" y="1263675"/>
            <a:ext cx="4283378" cy="5524715"/>
          </a:xfrm>
          <a:prstGeom prst="rect">
            <a:avLst/>
          </a:prstGeom>
        </p:spPr>
      </p:pic>
    </p:spTree>
    <p:extLst>
      <p:ext uri="{BB962C8B-B14F-4D97-AF65-F5344CB8AC3E}">
        <p14:creationId xmlns:p14="http://schemas.microsoft.com/office/powerpoint/2010/main" val="349597726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776815"/>
            <a:ext cx="9144000" cy="4547785"/>
          </a:xfrm>
        </p:spPr>
        <p:txBody>
          <a:bodyPr>
            <a:noAutofit/>
          </a:bodyPr>
          <a:lstStyle/>
          <a:p>
            <a:pPr>
              <a:lnSpc>
                <a:spcPct val="140000"/>
              </a:lnSpc>
              <a:buClr>
                <a:schemeClr val="bg1"/>
              </a:buClr>
              <a:buSzPct val="90000"/>
              <a:buFont typeface="Arial" panose="020B0604020202020204" pitchFamily="34" charset="0"/>
              <a:buChar char="•"/>
            </a:pPr>
            <a:r>
              <a:rPr lang="en-US" sz="2000">
                <a:solidFill>
                  <a:schemeClr val="bg1"/>
                </a:solidFill>
              </a:rPr>
              <a:t>The UMR will be inspected weekly at random unannounced times by the Unit Mail Officer and/or Assistant Unit Mail Officer.</a:t>
            </a:r>
          </a:p>
          <a:p>
            <a:pPr>
              <a:lnSpc>
                <a:spcPct val="140000"/>
              </a:lnSpc>
              <a:buClr>
                <a:schemeClr val="bg1"/>
              </a:buClr>
              <a:buSzPct val="90000"/>
              <a:buFont typeface="Arial" panose="020B0604020202020204" pitchFamily="34" charset="0"/>
              <a:buChar char="•"/>
            </a:pPr>
            <a:r>
              <a:rPr lang="en-US" sz="2000">
                <a:solidFill>
                  <a:schemeClr val="bg1"/>
                </a:solidFill>
              </a:rPr>
              <a:t>The internal inspections conducted by the Unit Mail Officer will be maintained on file until the next quarterly inspection.</a:t>
            </a:r>
          </a:p>
          <a:p>
            <a:pPr>
              <a:lnSpc>
                <a:spcPct val="140000"/>
              </a:lnSpc>
              <a:buClr>
                <a:schemeClr val="bg1"/>
              </a:buClr>
              <a:buSzPct val="90000"/>
              <a:buFont typeface="Arial" panose="020B0604020202020204" pitchFamily="34" charset="0"/>
              <a:buChar char="•"/>
            </a:pPr>
            <a:r>
              <a:rPr lang="en-US" sz="2000">
                <a:solidFill>
                  <a:schemeClr val="bg1"/>
                </a:solidFill>
              </a:rPr>
              <a:t>Additionally, Postal Inspectors from the region will conduct random unannounced inspections each quarter.</a:t>
            </a:r>
          </a:p>
          <a:p>
            <a:pPr>
              <a:lnSpc>
                <a:spcPct val="140000"/>
              </a:lnSpc>
              <a:buClr>
                <a:schemeClr val="bg1"/>
              </a:buClr>
              <a:buSzPct val="90000"/>
              <a:buFont typeface="Arial" panose="020B0604020202020204" pitchFamily="34" charset="0"/>
              <a:buChar char="•"/>
            </a:pPr>
            <a:r>
              <a:rPr lang="en-US" sz="2000">
                <a:solidFill>
                  <a:schemeClr val="bg1"/>
                </a:solidFill>
              </a:rPr>
              <a:t>UMR inspections will be conducted using the current Postal Affairs Functional Area Checklist. </a:t>
            </a:r>
          </a:p>
        </p:txBody>
      </p:sp>
      <p:sp>
        <p:nvSpPr>
          <p:cNvPr id="5" name="Title 1"/>
          <p:cNvSpPr txBox="1">
            <a:spLocks/>
          </p:cNvSpPr>
          <p:nvPr/>
        </p:nvSpPr>
        <p:spPr>
          <a:xfrm>
            <a:off x="0" y="21996"/>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UMR INSPECTIONS</a:t>
            </a:r>
          </a:p>
        </p:txBody>
      </p:sp>
    </p:spTree>
    <p:extLst>
      <p:ext uri="{BB962C8B-B14F-4D97-AF65-F5344CB8AC3E}">
        <p14:creationId xmlns:p14="http://schemas.microsoft.com/office/powerpoint/2010/main" val="2901384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371600"/>
            <a:ext cx="9144000" cy="5029200"/>
          </a:xfrm>
        </p:spPr>
        <p:txBody>
          <a:bodyPr vert="horz" lIns="91440" tIns="45720" rIns="91440" bIns="45720" anchor="t">
            <a:noAutofit/>
          </a:bodyPr>
          <a:lstStyle/>
          <a:p>
            <a:pPr>
              <a:lnSpc>
                <a:spcPct val="160000"/>
              </a:lnSpc>
              <a:buClr>
                <a:schemeClr val="bg1"/>
              </a:buClr>
              <a:buSzPct val="90000"/>
              <a:buFont typeface="Arial" panose="020B0604020202020204" pitchFamily="34" charset="0"/>
              <a:buChar char="•"/>
            </a:pPr>
            <a:r>
              <a:rPr lang="en-US" sz="1800">
                <a:solidFill>
                  <a:schemeClr val="bg1"/>
                </a:solidFill>
              </a:rPr>
              <a:t>Quarterly inspection results will be typed into a report and submitted to the command as well as the appropriate inspector's office for record.</a:t>
            </a:r>
          </a:p>
          <a:p>
            <a:pPr>
              <a:lnSpc>
                <a:spcPct val="160000"/>
              </a:lnSpc>
              <a:buClr>
                <a:schemeClr val="bg1"/>
              </a:buClr>
              <a:buSzPct val="90000"/>
              <a:buFont typeface="Arial" panose="020B0604020202020204" pitchFamily="34" charset="0"/>
              <a:buChar char="•"/>
            </a:pPr>
            <a:r>
              <a:rPr lang="en-US" sz="1800">
                <a:solidFill>
                  <a:schemeClr val="bg1"/>
                </a:solidFill>
              </a:rPr>
              <a:t>The inspection will be labeled either Effective, Effective with Discrepancies, Effective with Findings or Ineffective.  </a:t>
            </a:r>
          </a:p>
          <a:p>
            <a:pPr>
              <a:lnSpc>
                <a:spcPct val="160000"/>
              </a:lnSpc>
              <a:buClr>
                <a:schemeClr val="bg1"/>
              </a:buClr>
              <a:buSzPct val="90000"/>
              <a:buFont typeface="Arial" panose="020B0604020202020204" pitchFamily="34" charset="0"/>
              <a:buChar char="•"/>
            </a:pPr>
            <a:r>
              <a:rPr lang="en-US" sz="1800">
                <a:solidFill>
                  <a:schemeClr val="bg1"/>
                </a:solidFill>
              </a:rPr>
              <a:t>Any inspection with Findings will require a Corrective Action Report to be completed and submitted to the MCI-West Postal QA/QC office to annotate how the Findings were corrected.</a:t>
            </a:r>
          </a:p>
          <a:p>
            <a:pPr>
              <a:lnSpc>
                <a:spcPct val="160000"/>
              </a:lnSpc>
              <a:buClr>
                <a:schemeClr val="bg1"/>
              </a:buClr>
              <a:buSzPct val="90000"/>
              <a:buFont typeface="Arial" panose="020B0604020202020204" pitchFamily="34" charset="0"/>
              <a:buChar char="•"/>
            </a:pPr>
            <a:r>
              <a:rPr lang="en-US" sz="1800">
                <a:solidFill>
                  <a:schemeClr val="bg1"/>
                </a:solidFill>
              </a:rPr>
              <a:t>An Ineffective inspection will result in an immediate halt of UMR operations until the problems are corrected and the UMR is re-inspected by a Postal Inspector.</a:t>
            </a:r>
          </a:p>
        </p:txBody>
      </p:sp>
      <p:sp>
        <p:nvSpPr>
          <p:cNvPr id="6" name="Title 1"/>
          <p:cNvSpPr txBox="1">
            <a:spLocks/>
          </p:cNvSpPr>
          <p:nvPr/>
        </p:nvSpPr>
        <p:spPr>
          <a:xfrm>
            <a:off x="0" y="21996"/>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UMR INSPECTIONS</a:t>
            </a:r>
          </a:p>
        </p:txBody>
      </p:sp>
    </p:spTree>
    <p:extLst>
      <p:ext uri="{BB962C8B-B14F-4D97-AF65-F5344CB8AC3E}">
        <p14:creationId xmlns:p14="http://schemas.microsoft.com/office/powerpoint/2010/main" val="13200677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371600"/>
            <a:ext cx="9144000" cy="5029200"/>
          </a:xfrm>
        </p:spPr>
        <p:txBody>
          <a:bodyPr>
            <a:noAutofit/>
          </a:bodyPr>
          <a:lstStyle/>
          <a:p>
            <a:pPr>
              <a:lnSpc>
                <a:spcPct val="160000"/>
              </a:lnSpc>
              <a:buClr>
                <a:schemeClr val="bg1"/>
              </a:buClr>
              <a:buSzPct val="90000"/>
              <a:buFont typeface="Arial" panose="020B0604020202020204" pitchFamily="34" charset="0"/>
              <a:buChar char="•"/>
            </a:pPr>
            <a:r>
              <a:rPr lang="en-US" sz="1800">
                <a:solidFill>
                  <a:schemeClr val="bg1"/>
                </a:solidFill>
              </a:rPr>
              <a:t>Written notification must be provided to the MPO</a:t>
            </a:r>
          </a:p>
          <a:p>
            <a:pPr>
              <a:lnSpc>
                <a:spcPct val="160000"/>
              </a:lnSpc>
              <a:buClr>
                <a:schemeClr val="bg1"/>
              </a:buClr>
              <a:buSzPct val="90000"/>
              <a:buFont typeface="Arial" panose="020B0604020202020204" pitchFamily="34" charset="0"/>
              <a:buChar char="•"/>
            </a:pPr>
            <a:r>
              <a:rPr lang="en-US" sz="1800">
                <a:solidFill>
                  <a:schemeClr val="bg1"/>
                </a:solidFill>
              </a:rPr>
              <a:t>Notification shall include:</a:t>
            </a:r>
          </a:p>
          <a:p>
            <a:pPr lvl="1">
              <a:lnSpc>
                <a:spcPct val="160000"/>
              </a:lnSpc>
              <a:buClr>
                <a:schemeClr val="bg1"/>
              </a:buClr>
              <a:buSzPct val="90000"/>
              <a:buFont typeface="Arial" panose="020B0604020202020204" pitchFamily="34" charset="0"/>
              <a:buChar char="•"/>
            </a:pPr>
            <a:r>
              <a:rPr lang="en-US" sz="1400">
                <a:solidFill>
                  <a:schemeClr val="bg1"/>
                </a:solidFill>
              </a:rPr>
              <a:t>Last day of mail pickup</a:t>
            </a:r>
          </a:p>
          <a:p>
            <a:pPr lvl="1">
              <a:lnSpc>
                <a:spcPct val="160000"/>
              </a:lnSpc>
              <a:buClr>
                <a:schemeClr val="bg1"/>
              </a:buClr>
              <a:buSzPct val="90000"/>
              <a:buFont typeface="Arial" panose="020B0604020202020204" pitchFamily="34" charset="0"/>
              <a:buChar char="•"/>
            </a:pPr>
            <a:r>
              <a:rPr lang="en-US" sz="1400">
                <a:solidFill>
                  <a:schemeClr val="bg1"/>
                </a:solidFill>
              </a:rPr>
              <a:t>UMR final Inspection</a:t>
            </a:r>
          </a:p>
          <a:p>
            <a:pPr lvl="1">
              <a:lnSpc>
                <a:spcPct val="160000"/>
              </a:lnSpc>
              <a:buClr>
                <a:schemeClr val="bg1"/>
              </a:buClr>
              <a:buSzPct val="90000"/>
              <a:buFont typeface="Arial" panose="020B0604020202020204" pitchFamily="34" charset="0"/>
              <a:buChar char="•"/>
            </a:pPr>
            <a:r>
              <a:rPr lang="en-US" sz="1400">
                <a:solidFill>
                  <a:schemeClr val="bg1"/>
                </a:solidFill>
              </a:rPr>
              <a:t>Close date</a:t>
            </a:r>
          </a:p>
          <a:p>
            <a:pPr lvl="1">
              <a:lnSpc>
                <a:spcPct val="160000"/>
              </a:lnSpc>
              <a:buClr>
                <a:schemeClr val="bg1"/>
              </a:buClr>
              <a:buSzPct val="90000"/>
              <a:buFont typeface="Arial" panose="020B0604020202020204" pitchFamily="34" charset="0"/>
              <a:buChar char="•"/>
            </a:pPr>
            <a:r>
              <a:rPr lang="en-US" sz="1400">
                <a:solidFill>
                  <a:schemeClr val="bg1"/>
                </a:solidFill>
              </a:rPr>
              <a:t>Responsible command provides directory service</a:t>
            </a:r>
          </a:p>
          <a:p>
            <a:pPr>
              <a:lnSpc>
                <a:spcPct val="160000"/>
              </a:lnSpc>
              <a:buClr>
                <a:schemeClr val="bg1"/>
              </a:buClr>
              <a:buSzPct val="90000"/>
              <a:buFont typeface="Arial" panose="020B0604020202020204" pitchFamily="34" charset="0"/>
              <a:buChar char="•"/>
            </a:pPr>
            <a:r>
              <a:rPr lang="en-US" sz="1800">
                <a:solidFill>
                  <a:schemeClr val="bg1"/>
                </a:solidFill>
              </a:rPr>
              <a:t>Deactivated units must transfer directory service to responsible command</a:t>
            </a:r>
          </a:p>
          <a:p>
            <a:pPr>
              <a:lnSpc>
                <a:spcPct val="160000"/>
              </a:lnSpc>
              <a:buClr>
                <a:schemeClr val="bg1"/>
              </a:buClr>
              <a:buSzPct val="90000"/>
              <a:buFont typeface="Arial" panose="020B0604020202020204" pitchFamily="34" charset="0"/>
              <a:buChar char="•"/>
            </a:pPr>
            <a:r>
              <a:rPr lang="en-US" sz="1800">
                <a:solidFill>
                  <a:schemeClr val="bg1"/>
                </a:solidFill>
              </a:rPr>
              <a:t>Responsible Command provides directory service for 60 days after deactivation</a:t>
            </a:r>
          </a:p>
          <a:p>
            <a:pPr>
              <a:lnSpc>
                <a:spcPct val="160000"/>
              </a:lnSpc>
              <a:buClr>
                <a:schemeClr val="bg1"/>
              </a:buClr>
              <a:buSzPct val="90000"/>
              <a:buFont typeface="Arial" panose="020B0604020202020204" pitchFamily="34" charset="0"/>
              <a:buChar char="•"/>
            </a:pPr>
            <a:r>
              <a:rPr lang="en-US" sz="1800">
                <a:solidFill>
                  <a:schemeClr val="bg1"/>
                </a:solidFill>
              </a:rPr>
              <a:t>Mail received after 60 days will be </a:t>
            </a:r>
            <a:r>
              <a:rPr lang="en-US" sz="1800" err="1">
                <a:solidFill>
                  <a:schemeClr val="bg1"/>
                </a:solidFill>
              </a:rPr>
              <a:t>RTS’dand</a:t>
            </a:r>
            <a:r>
              <a:rPr lang="en-US" sz="1800">
                <a:solidFill>
                  <a:schemeClr val="bg1"/>
                </a:solidFill>
              </a:rPr>
              <a:t> annotated “NR, unit deactivated”</a:t>
            </a:r>
          </a:p>
        </p:txBody>
      </p:sp>
      <p:sp>
        <p:nvSpPr>
          <p:cNvPr id="6" name="Title 1"/>
          <p:cNvSpPr txBox="1">
            <a:spLocks/>
          </p:cNvSpPr>
          <p:nvPr/>
        </p:nvSpPr>
        <p:spPr>
          <a:xfrm>
            <a:off x="0" y="21996"/>
            <a:ext cx="91440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600">
                <a:solidFill>
                  <a:schemeClr val="tx2">
                    <a:lumMod val="10000"/>
                  </a:schemeClr>
                </a:solidFill>
                <a:latin typeface="Cambria" panose="02040503050406030204" pitchFamily="18" charset="0"/>
                <a:ea typeface="Cambria" panose="02040503050406030204" pitchFamily="18" charset="0"/>
              </a:rPr>
              <a:t>UNIT DEACTIVATION</a:t>
            </a:r>
          </a:p>
        </p:txBody>
      </p:sp>
    </p:spTree>
    <p:extLst>
      <p:ext uri="{BB962C8B-B14F-4D97-AF65-F5344CB8AC3E}">
        <p14:creationId xmlns:p14="http://schemas.microsoft.com/office/powerpoint/2010/main" val="5364352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600200"/>
            <a:ext cx="9144000" cy="5181600"/>
          </a:xfrm>
        </p:spPr>
        <p:txBody>
          <a:bodyPr>
            <a:normAutofit/>
          </a:bodyPr>
          <a:lstStyle/>
          <a:p>
            <a:pPr>
              <a:buClr>
                <a:schemeClr val="bg1"/>
              </a:buClr>
              <a:buSzPct val="90000"/>
              <a:buFont typeface="Arial" panose="020B0604020202020204" pitchFamily="34" charset="0"/>
              <a:buChar char="•"/>
            </a:pPr>
            <a:r>
              <a:rPr lang="en-US" sz="2000">
                <a:solidFill>
                  <a:schemeClr val="bg1"/>
                </a:solidFill>
              </a:rPr>
              <a:t>If the unit will be conducting training and unavailable to pick up mail for an extended period of time, please contact the serving MPO with the date window in which mail will not be picked up.</a:t>
            </a:r>
          </a:p>
          <a:p>
            <a:pPr>
              <a:buClr>
                <a:schemeClr val="bg1"/>
              </a:buClr>
              <a:buSzPct val="90000"/>
              <a:buFont typeface="Arial" panose="020B0604020202020204" pitchFamily="34" charset="0"/>
              <a:buChar char="•"/>
            </a:pPr>
            <a:endParaRPr lang="en-US" sz="800">
              <a:solidFill>
                <a:schemeClr val="bg1"/>
              </a:solidFill>
            </a:endParaRPr>
          </a:p>
          <a:p>
            <a:pPr>
              <a:buClr>
                <a:schemeClr val="bg1"/>
              </a:buClr>
              <a:buSzPct val="90000"/>
              <a:buFont typeface="Arial" panose="020B0604020202020204" pitchFamily="34" charset="0"/>
              <a:buChar char="•"/>
            </a:pPr>
            <a:r>
              <a:rPr lang="en-US" sz="2000">
                <a:solidFill>
                  <a:schemeClr val="bg1"/>
                </a:solidFill>
              </a:rPr>
              <a:t>The Unit Mail Officer or Assistant Unit Mail Officer will submit a written request to hold mail at the MPO. This request must be signed by the Commanding Officer, no ByDir authorized.</a:t>
            </a:r>
          </a:p>
          <a:p>
            <a:pPr>
              <a:buClr>
                <a:schemeClr val="bg1"/>
              </a:buClr>
              <a:buSzPct val="90000"/>
              <a:buFont typeface="Arial" panose="020B0604020202020204" pitchFamily="34" charset="0"/>
              <a:buChar char="•"/>
            </a:pPr>
            <a:endParaRPr lang="en-US" sz="800">
              <a:solidFill>
                <a:schemeClr val="bg1"/>
              </a:solidFill>
            </a:endParaRPr>
          </a:p>
          <a:p>
            <a:pPr>
              <a:buClr>
                <a:schemeClr val="bg1"/>
              </a:buClr>
              <a:buSzPct val="90000"/>
              <a:buFont typeface="Arial" panose="020B0604020202020204" pitchFamily="34" charset="0"/>
              <a:buChar char="•"/>
            </a:pPr>
            <a:r>
              <a:rPr lang="en-US" sz="2000">
                <a:solidFill>
                  <a:schemeClr val="bg1"/>
                </a:solidFill>
              </a:rPr>
              <a:t>When the unit returns, a UMC will pick up the hold mail from the MPO as soon as possible.</a:t>
            </a:r>
          </a:p>
          <a:p>
            <a:pPr marL="137160" indent="0">
              <a:buNone/>
            </a:pPr>
            <a:r>
              <a:rPr lang="en-US"/>
              <a:t>	</a:t>
            </a:r>
          </a:p>
        </p:txBody>
      </p:sp>
      <p:sp>
        <p:nvSpPr>
          <p:cNvPr id="5" name="Title 1"/>
          <p:cNvSpPr txBox="1">
            <a:spLocks/>
          </p:cNvSpPr>
          <p:nvPr/>
        </p:nvSpPr>
        <p:spPr>
          <a:xfrm>
            <a:off x="457200" y="21996"/>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3200">
                <a:solidFill>
                  <a:schemeClr val="tx2">
                    <a:lumMod val="10000"/>
                  </a:schemeClr>
                </a:solidFill>
                <a:latin typeface="Cambria" panose="02040503050406030204" pitchFamily="18" charset="0"/>
                <a:ea typeface="Cambria" panose="02040503050406030204" pitchFamily="18" charset="0"/>
              </a:rPr>
              <a:t>UNIT TRAINING / HOLD MAIL</a:t>
            </a:r>
          </a:p>
        </p:txBody>
      </p:sp>
    </p:spTree>
    <p:extLst>
      <p:ext uri="{BB962C8B-B14F-4D97-AF65-F5344CB8AC3E}">
        <p14:creationId xmlns:p14="http://schemas.microsoft.com/office/powerpoint/2010/main" val="13771677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57BAA2B5-26DD-ABEE-FA7F-6325EDE2DD47}"/>
              </a:ext>
            </a:extLst>
          </p:cNvPr>
          <p:cNvSpPr txBox="1">
            <a:spLocks/>
          </p:cNvSpPr>
          <p:nvPr/>
        </p:nvSpPr>
        <p:spPr>
          <a:xfrm>
            <a:off x="38100" y="1219201"/>
            <a:ext cx="4305300" cy="5029199"/>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Going on Deployment or TAD?</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Who? Single service members that live in the barracks </a:t>
            </a:r>
            <a:r>
              <a:rPr kumimoji="0" lang="en-US" sz="2200" b="0" i="0" u="sng"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who were issued a P.O. Box</a:t>
            </a: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 at their servicing post office.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When? TAD or leave for more than 30 days.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What? </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Check-out with your respective Post Office (i.e. Las </a:t>
            </a:r>
            <a:r>
              <a:rPr kumimoji="0" lang="en-US" sz="2200" b="0" i="0" u="none" strike="noStrike" kern="1200" cap="none" spc="0" normalizeH="0" baseline="0" noProof="0" err="1">
                <a:ln>
                  <a:noFill/>
                </a:ln>
                <a:solidFill>
                  <a:sysClr val="windowText" lastClr="000000"/>
                </a:solidFill>
                <a:effectLst/>
                <a:uLnTx/>
                <a:uFillTx/>
                <a:latin typeface="Cambria" panose="02040503050406030204" pitchFamily="18" charset="0"/>
                <a:ea typeface="Cambria" panose="02040503050406030204" pitchFamily="18" charset="0"/>
                <a:cs typeface="+mn-cs"/>
              </a:rPr>
              <a:t>Pulgas</a:t>
            </a: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 11 Area, 14 Area, 33 Area, 41 Area)</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Complete a DD Form 2258</a:t>
            </a:r>
          </a:p>
          <a:p>
            <a:pPr marL="1143000" marR="0" lvl="2" indent="-2286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Name, Receptacle Number (your P.O. Box #), Status, dates, Forward All Mail will be checked, Forwarding Address, Sign and Date</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1"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TURN-IN</a:t>
            </a: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 your P.O. Box Key to the servicing Post Office </a:t>
            </a:r>
            <a:r>
              <a:rPr kumimoji="0" lang="en-US" sz="2200" b="1"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no earlier than 10 days</a:t>
            </a: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 prior to departure.</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sysClr val="windowText" lastClr="000000"/>
                </a:solidFill>
                <a:effectLst/>
                <a:uLnTx/>
                <a:uFillTx/>
                <a:latin typeface="Cambria" panose="02040503050406030204" pitchFamily="18" charset="0"/>
                <a:ea typeface="Cambria" panose="02040503050406030204" pitchFamily="18" charset="0"/>
                <a:cs typeface="+mn-cs"/>
              </a:rPr>
              <a:t>Upon your return, check back into your servicing Post Office to obtain your key and resume mail pick up.</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ysClr val="windowText" lastClr="000000"/>
              </a:solidFill>
              <a:effectLst/>
              <a:uLnTx/>
              <a:uFillTx/>
              <a:latin typeface="Calibri"/>
              <a:ea typeface="+mn-ea"/>
              <a:cs typeface="+mn-cs"/>
            </a:endParaRPr>
          </a:p>
        </p:txBody>
      </p:sp>
      <p:pic>
        <p:nvPicPr>
          <p:cNvPr id="7" name="Content Placeholder 6" descr="Keys and house keychain suspended on hook">
            <a:extLst>
              <a:ext uri="{FF2B5EF4-FFF2-40B4-BE49-F238E27FC236}">
                <a16:creationId xmlns:a16="http://schemas.microsoft.com/office/drawing/2014/main" id="{EE8B585B-EC05-0A56-7923-53CE18A3D8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4817" y="1218823"/>
            <a:ext cx="2369071" cy="2024160"/>
          </a:xfrm>
          <a:prstGeom prst="rect">
            <a:avLst/>
          </a:prstGeom>
        </p:spPr>
      </p:pic>
      <p:sp>
        <p:nvSpPr>
          <p:cNvPr id="8" name="Slide Number Placeholder 4">
            <a:extLst>
              <a:ext uri="{FF2B5EF4-FFF2-40B4-BE49-F238E27FC236}">
                <a16:creationId xmlns:a16="http://schemas.microsoft.com/office/drawing/2014/main" id="{CFD24D5F-E613-09C5-CF6D-50F43175B257}"/>
              </a:ext>
            </a:extLst>
          </p:cNvPr>
          <p:cNvSpPr txBox="1">
            <a:spLocks/>
          </p:cNvSpPr>
          <p:nvPr/>
        </p:nvSpPr>
        <p:spPr>
          <a:xfrm>
            <a:off x="8166100" y="6369884"/>
            <a:ext cx="2274498" cy="43645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02D0DF-5805-4F60-B53C-4F4425A1F414}" type="slidenum">
              <a:rPr lang="en-US" smtClean="0"/>
              <a:pPr/>
              <a:t>98</a:t>
            </a:fld>
            <a:endParaRPr lang="en-US"/>
          </a:p>
        </p:txBody>
      </p:sp>
      <p:pic>
        <p:nvPicPr>
          <p:cNvPr id="9" name="Picture 8">
            <a:extLst>
              <a:ext uri="{FF2B5EF4-FFF2-40B4-BE49-F238E27FC236}">
                <a16:creationId xmlns:a16="http://schemas.microsoft.com/office/drawing/2014/main" id="{D95FD1DF-4551-F1B6-7336-3C00C8C9FCDB}"/>
              </a:ext>
            </a:extLst>
          </p:cNvPr>
          <p:cNvPicPr>
            <a:picLocks noChangeAspect="1"/>
          </p:cNvPicPr>
          <p:nvPr/>
        </p:nvPicPr>
        <p:blipFill rotWithShape="1">
          <a:blip r:embed="rId3"/>
          <a:srcRect l="60764" t="19530" r="30486" b="14690"/>
          <a:stretch/>
        </p:blipFill>
        <p:spPr>
          <a:xfrm>
            <a:off x="6875305" y="1218823"/>
            <a:ext cx="2069264" cy="5029577"/>
          </a:xfrm>
          <a:prstGeom prst="rect">
            <a:avLst/>
          </a:prstGeom>
        </p:spPr>
      </p:pic>
      <p:sp>
        <p:nvSpPr>
          <p:cNvPr id="10" name="Rectangular Callout 17">
            <a:extLst>
              <a:ext uri="{FF2B5EF4-FFF2-40B4-BE49-F238E27FC236}">
                <a16:creationId xmlns:a16="http://schemas.microsoft.com/office/drawing/2014/main" id="{5760EFB0-A636-F0A8-3141-7F2FDA17CB31}"/>
              </a:ext>
            </a:extLst>
          </p:cNvPr>
          <p:cNvSpPr/>
          <p:nvPr/>
        </p:nvSpPr>
        <p:spPr>
          <a:xfrm>
            <a:off x="4418467" y="3429000"/>
            <a:ext cx="2513376" cy="880783"/>
          </a:xfrm>
          <a:prstGeom prst="wedgeRectCallout">
            <a:avLst>
              <a:gd name="adj1" fmla="val 13557"/>
              <a:gd name="adj2" fmla="val -143225"/>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latin typeface="Cambria" panose="02040503050406030204" pitchFamily="18" charset="0"/>
                <a:ea typeface="Cambria" panose="02040503050406030204" pitchFamily="18" charset="0"/>
              </a:rPr>
              <a:t>Going on deployment? Leave your P.O. Box key safe/secured with your servicing Post Office.</a:t>
            </a:r>
          </a:p>
        </p:txBody>
      </p:sp>
      <p:sp>
        <p:nvSpPr>
          <p:cNvPr id="11" name="Rectangular Callout 17">
            <a:extLst>
              <a:ext uri="{FF2B5EF4-FFF2-40B4-BE49-F238E27FC236}">
                <a16:creationId xmlns:a16="http://schemas.microsoft.com/office/drawing/2014/main" id="{40C525CA-A1A1-8666-1699-37EDD66B1F6A}"/>
              </a:ext>
            </a:extLst>
          </p:cNvPr>
          <p:cNvSpPr/>
          <p:nvPr/>
        </p:nvSpPr>
        <p:spPr>
          <a:xfrm>
            <a:off x="4355273" y="4622739"/>
            <a:ext cx="2513376" cy="1398624"/>
          </a:xfrm>
          <a:prstGeom prst="wedgeRectCallout">
            <a:avLst>
              <a:gd name="adj1" fmla="val 78022"/>
              <a:gd name="adj2" fmla="val -70439"/>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latin typeface="Cambria" panose="02040503050406030204" pitchFamily="18" charset="0"/>
                <a:ea typeface="Cambria" panose="02040503050406030204" pitchFamily="18" charset="0"/>
              </a:rPr>
              <a:t>Fill out a DD Form 2258; Temporary Mail Disposition Instruction. When going on leave, TAD, deployment, etc. A Postal Clerk will assist.</a:t>
            </a:r>
          </a:p>
        </p:txBody>
      </p:sp>
      <p:sp>
        <p:nvSpPr>
          <p:cNvPr id="13" name="TextBox 12">
            <a:extLst>
              <a:ext uri="{FF2B5EF4-FFF2-40B4-BE49-F238E27FC236}">
                <a16:creationId xmlns:a16="http://schemas.microsoft.com/office/drawing/2014/main" id="{AFE8F781-A299-E905-4CA8-E398DC468CF4}"/>
              </a:ext>
            </a:extLst>
          </p:cNvPr>
          <p:cNvSpPr txBox="1"/>
          <p:nvPr/>
        </p:nvSpPr>
        <p:spPr>
          <a:xfrm>
            <a:off x="1547237" y="304800"/>
            <a:ext cx="6324600" cy="384721"/>
          </a:xfrm>
          <a:prstGeom prst="rect">
            <a:avLst/>
          </a:prstGeom>
          <a:noFill/>
        </p:spPr>
        <p:txBody>
          <a:bodyPr wrap="square" rtlCol="0">
            <a:spAutoFit/>
          </a:bodyPr>
          <a:lstStyle/>
          <a:p>
            <a:r>
              <a:rPr lang="en-US" sz="1900" b="1">
                <a:solidFill>
                  <a:schemeClr val="bg1"/>
                </a:solidFill>
                <a:latin typeface="Book Antiqua" panose="02040602050305030304" pitchFamily="18" charset="0"/>
              </a:rPr>
              <a:t>Single Service Members Post Office Box Key Turn-in</a:t>
            </a:r>
          </a:p>
        </p:txBody>
      </p:sp>
      <p:sp>
        <p:nvSpPr>
          <p:cNvPr id="2" name="TextBox 1">
            <a:extLst>
              <a:ext uri="{FF2B5EF4-FFF2-40B4-BE49-F238E27FC236}">
                <a16:creationId xmlns:a16="http://schemas.microsoft.com/office/drawing/2014/main" id="{E8361246-45D9-02E0-70C5-95B360A4C140}"/>
              </a:ext>
            </a:extLst>
          </p:cNvPr>
          <p:cNvSpPr txBox="1"/>
          <p:nvPr/>
        </p:nvSpPr>
        <p:spPr>
          <a:xfrm>
            <a:off x="914400" y="6186019"/>
            <a:ext cx="6858000" cy="646331"/>
          </a:xfrm>
          <a:prstGeom prst="rect">
            <a:avLst/>
          </a:prstGeom>
          <a:noFill/>
        </p:spPr>
        <p:txBody>
          <a:bodyPr wrap="square" rtlCol="0">
            <a:spAutoFit/>
          </a:bodyPr>
          <a:lstStyle/>
          <a:p>
            <a:r>
              <a:rPr lang="en-US" b="1">
                <a:solidFill>
                  <a:srgbClr val="FF0000"/>
                </a:solidFill>
              </a:rPr>
              <a:t>*Unit S-1s: Please ensure that the servicing Post Office is on the unit’s check in/out sheets.</a:t>
            </a:r>
          </a:p>
        </p:txBody>
      </p:sp>
    </p:spTree>
    <p:extLst>
      <p:ext uri="{BB962C8B-B14F-4D97-AF65-F5344CB8AC3E}">
        <p14:creationId xmlns:p14="http://schemas.microsoft.com/office/powerpoint/2010/main" val="156964312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2672" l="461" r="100000">
                        <a14:backgroundMark x1="42857" y1="54741" x2="44240" y2="54741"/>
                        <a14:backgroundMark x1="55300" y1="55172" x2="53917" y2="55172"/>
                      </a14:backgroundRemoval>
                    </a14:imgEffect>
                  </a14:imgLayer>
                </a14:imgProps>
              </a:ext>
              <a:ext uri="{28A0092B-C50C-407E-A947-70E740481C1C}">
                <a14:useLocalDpi xmlns:a14="http://schemas.microsoft.com/office/drawing/2010/main" val="0"/>
              </a:ext>
            </a:extLst>
          </a:blip>
          <a:srcRect/>
          <a:stretch>
            <a:fillRect/>
          </a:stretch>
        </p:blipFill>
        <p:spPr bwMode="auto">
          <a:xfrm>
            <a:off x="971600" y="359993"/>
            <a:ext cx="6984776" cy="6021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1691680" y="628862"/>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13"/>
          <p:cNvPicPr>
            <a:picLocks noChangeAspect="1" noChangeArrowheads="1"/>
          </p:cNvPicPr>
          <p:nvPr/>
        </p:nvPicPr>
        <p:blipFill>
          <a:blip r:embed="rId10">
            <a:biLevel thresh="25000"/>
            <a:extLst>
              <a:ext uri="{BEBA8EAE-BF5A-486C-A8C5-ECC9F3942E4B}">
                <a14:imgProps xmlns:a14="http://schemas.microsoft.com/office/drawing/2010/main">
                  <a14:imgLayer r:embed="rId11">
                    <a14:imgEffect>
                      <a14:backgroundRemoval t="0" b="100000" l="0" r="100000"/>
                    </a14:imgEffect>
                    <a14:imgEffect>
                      <a14:artisticGlowEdges/>
                    </a14:imgEffect>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rot="450611">
            <a:off x="606498" y="213963"/>
            <a:ext cx="2986401" cy="1880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ectangle 2"/>
          <p:cNvSpPr>
            <a:spLocks noChangeArrowheads="1"/>
          </p:cNvSpPr>
          <p:nvPr/>
        </p:nvSpPr>
        <p:spPr bwMode="auto">
          <a:xfrm>
            <a:off x="2149475" y="-144463"/>
            <a:ext cx="101600"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effectLst>
                <a:outerShdw blurRad="38100" dist="38100" dir="2700000" algn="tl">
                  <a:srgbClr val="000000">
                    <a:alpha val="43137"/>
                  </a:srgbClr>
                </a:outerShdw>
              </a:effectLst>
            </a:endParaRPr>
          </a:p>
        </p:txBody>
      </p:sp>
      <p:sp>
        <p:nvSpPr>
          <p:cNvPr id="48" name="Rectangle 7"/>
          <p:cNvSpPr>
            <a:spLocks noChangeArrowheads="1"/>
          </p:cNvSpPr>
          <p:nvPr/>
        </p:nvSpPr>
        <p:spPr bwMode="auto">
          <a:xfrm>
            <a:off x="561975" y="0"/>
            <a:ext cx="1228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effectLst>
                <a:outerShdw blurRad="38100" dist="38100" dir="2700000" algn="tl">
                  <a:srgbClr val="000000">
                    <a:alpha val="43137"/>
                  </a:srgbClr>
                </a:outerShdw>
              </a:effectLst>
            </a:endParaRPr>
          </a:p>
        </p:txBody>
      </p:sp>
      <p:sp>
        <p:nvSpPr>
          <p:cNvPr id="50" name="Text Box 9"/>
          <p:cNvSpPr txBox="1">
            <a:spLocks noChangeArrowheads="1"/>
          </p:cNvSpPr>
          <p:nvPr/>
        </p:nvSpPr>
        <p:spPr bwMode="auto">
          <a:xfrm>
            <a:off x="1344614" y="2322"/>
            <a:ext cx="77993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4800" b="1">
                <a:effectLst>
                  <a:outerShdw blurRad="38100" dist="38100" dir="2700000" algn="tl">
                    <a:srgbClr val="000000">
                      <a:alpha val="43137"/>
                    </a:srgbClr>
                  </a:outerShdw>
                </a:effectLst>
                <a:latin typeface="Cambria" panose="02040503050406030204" pitchFamily="18" charset="0"/>
              </a:rPr>
              <a:t>Q</a:t>
            </a:r>
            <a:r>
              <a:rPr lang="en-US" sz="4000" b="1">
                <a:effectLst>
                  <a:outerShdw blurRad="38100" dist="38100" dir="2700000" algn="tl">
                    <a:srgbClr val="000000">
                      <a:alpha val="43137"/>
                    </a:srgbClr>
                  </a:outerShdw>
                </a:effectLst>
                <a:latin typeface="Cambria" panose="02040503050406030204" pitchFamily="18" charset="0"/>
              </a:rPr>
              <a:t>UESTIONS</a:t>
            </a:r>
          </a:p>
        </p:txBody>
      </p:sp>
      <p:pic>
        <p:nvPicPr>
          <p:cNvPr id="26"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9324528" y="55193"/>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9476928" y="207593"/>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9629328" y="359993"/>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9781728" y="512393"/>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66" b="98047" l="19412" r="77059">
                        <a14:backgroundMark x1="43529" y1="37891" x2="43529" y2="52734"/>
                        <a14:backgroundMark x1="52353" y1="19922" x2="52353" y2="19922"/>
                      </a14:backgroundRemoval>
                    </a14:imgEffect>
                  </a14:imgLayer>
                </a14:imgProps>
              </a:ext>
              <a:ext uri="{28A0092B-C50C-407E-A947-70E740481C1C}">
                <a14:useLocalDpi xmlns:a14="http://schemas.microsoft.com/office/drawing/2010/main" val="0"/>
              </a:ext>
            </a:extLst>
          </a:blip>
          <a:srcRect l="19811" t="10377" r="26659" b="6641"/>
          <a:stretch/>
        </p:blipFill>
        <p:spPr bwMode="auto">
          <a:xfrm>
            <a:off x="9934128" y="664793"/>
            <a:ext cx="707529" cy="10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96552" y="5805264"/>
            <a:ext cx="9937104" cy="923330"/>
          </a:xfrm>
          <a:prstGeom prst="rect">
            <a:avLst/>
          </a:prstGeom>
          <a:noFill/>
          <a:effectLst>
            <a:glow rad="1676400">
              <a:schemeClr val="accent4">
                <a:satMod val="175000"/>
                <a:alpha val="40000"/>
              </a:schemeClr>
            </a:glow>
          </a:effectLst>
        </p:spPr>
        <p:txBody>
          <a:bodyPr wrap="square" lIns="91440" tIns="45720" rIns="91440" bIns="4572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small" spc="50">
                <a:ln w="19050">
                  <a:solidFill>
                    <a:srgbClr val="FF0000"/>
                  </a:solidFill>
                </a:ln>
                <a:effectLst>
                  <a:outerShdw blurRad="76200" dist="50800" dir="5400000" algn="tl" rotWithShape="0">
                    <a:srgbClr val="000000">
                      <a:alpha val="65000"/>
                    </a:srgbClr>
                  </a:outerShdw>
                </a:effectLst>
                <a:latin typeface="Cambria" panose="02040503050406030204" pitchFamily="18" charset="0"/>
              </a:rPr>
              <a:t>Goin’ Postal Productions</a:t>
            </a:r>
          </a:p>
        </p:txBody>
      </p:sp>
    </p:spTree>
    <p:extLst>
      <p:ext uri="{BB962C8B-B14F-4D97-AF65-F5344CB8AC3E}">
        <p14:creationId xmlns:p14="http://schemas.microsoft.com/office/powerpoint/2010/main" val="358469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24000" decel="7600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2000" fill="hold"/>
                                        <p:tgtEl>
                                          <p:spTgt spid="51"/>
                                        </p:tgtEl>
                                        <p:attrNameLst>
                                          <p:attrName>ppt_x</p:attrName>
                                        </p:attrNameLst>
                                      </p:cBhvr>
                                      <p:tavLst>
                                        <p:tav tm="0">
                                          <p:val>
                                            <p:strVal val="#ppt_x"/>
                                          </p:val>
                                        </p:tav>
                                        <p:tav tm="100000">
                                          <p:val>
                                            <p:strVal val="#ppt_x"/>
                                          </p:val>
                                        </p:tav>
                                      </p:tavLst>
                                    </p:anim>
                                    <p:anim calcmode="lin" valueType="num">
                                      <p:cBhvr additive="base">
                                        <p:cTn id="8" dur="2000" fill="hold"/>
                                        <p:tgtEl>
                                          <p:spTgt spid="51"/>
                                        </p:tgtEl>
                                        <p:attrNameLst>
                                          <p:attrName>ppt_y</p:attrName>
                                        </p:attrNameLst>
                                      </p:cBhvr>
                                      <p:tavLst>
                                        <p:tav tm="0">
                                          <p:val>
                                            <p:strVal val="1+#ppt_h/2"/>
                                          </p:val>
                                        </p:tav>
                                        <p:tav tm="100000">
                                          <p:val>
                                            <p:strVal val="#ppt_y"/>
                                          </p:val>
                                        </p:tav>
                                      </p:tavLst>
                                    </p:anim>
                                  </p:childTnLst>
                                  <p:subTnLst>
                                    <p:audio>
                                      <p:cMediaNode vol="100000">
                                        <p:cTn display="0" masterRel="sameClick">
                                          <p:stCondLst>
                                            <p:cond evt="begin" delay="0">
                                              <p:tn val="5"/>
                                            </p:cond>
                                          </p:stCondLst>
                                          <p:endCondLst>
                                            <p:cond evt="onStopAudio" delay="0">
                                              <p:tgtEl>
                                                <p:sldTgt/>
                                              </p:tgtEl>
                                            </p:cond>
                                          </p:endCondLst>
                                        </p:cTn>
                                        <p:tgtEl>
                                          <p:sndTgt r:embed="rId3" name="wind.wav"/>
                                        </p:tgtEl>
                                      </p:cMediaNode>
                                    </p:audio>
                                  </p:subTnLst>
                                </p:cTn>
                              </p:par>
                            </p:childTnLst>
                          </p:cTn>
                        </p:par>
                        <p:par>
                          <p:cTn id="9" fill="hold">
                            <p:stCondLst>
                              <p:cond delay="2000"/>
                            </p:stCondLst>
                            <p:childTnLst>
                              <p:par>
                                <p:cTn id="10" presetID="32" presetClass="emph" presetSubtype="0" fill="hold" nodeType="afterEffect">
                                  <p:stCondLst>
                                    <p:cond delay="0"/>
                                  </p:stCondLst>
                                  <p:childTnLst>
                                    <p:animClr clrSpc="rgb" dir="cw">
                                      <p:cBhvr override="childStyle">
                                        <p:cTn id="11" dur="50" fill="hold"/>
                                        <p:tgtEl>
                                          <p:spTgt spid="51"/>
                                        </p:tgtEl>
                                        <p:attrNameLst>
                                          <p:attrName>style.color</p:attrName>
                                        </p:attrNameLst>
                                      </p:cBhvr>
                                      <p:to>
                                        <a:schemeClr val="bg1"/>
                                      </p:to>
                                    </p:animClr>
                                    <p:animClr clrSpc="rgb" dir="cw">
                                      <p:cBhvr>
                                        <p:cTn id="12" dur="50" fill="hold"/>
                                        <p:tgtEl>
                                          <p:spTgt spid="51"/>
                                        </p:tgtEl>
                                        <p:attrNameLst>
                                          <p:attrName>fillcolor</p:attrName>
                                        </p:attrNameLst>
                                      </p:cBhvr>
                                      <p:to>
                                        <a:schemeClr val="bg1"/>
                                      </p:to>
                                    </p:animClr>
                                    <p:set>
                                      <p:cBhvr>
                                        <p:cTn id="13" dur="50" fill="hold"/>
                                        <p:tgtEl>
                                          <p:spTgt spid="51"/>
                                        </p:tgtEl>
                                        <p:attrNameLst>
                                          <p:attrName>fill.type</p:attrName>
                                        </p:attrNameLst>
                                      </p:cBhvr>
                                      <p:to>
                                        <p:strVal val="solid"/>
                                      </p:to>
                                    </p:set>
                                    <p:set>
                                      <p:cBhvr>
                                        <p:cTn id="14" dur="50" fill="hold"/>
                                        <p:tgtEl>
                                          <p:spTgt spid="51"/>
                                        </p:tgtEl>
                                        <p:attrNameLst>
                                          <p:attrName>fill.on</p:attrName>
                                        </p:attrNameLst>
                                      </p:cBhvr>
                                      <p:to>
                                        <p:strVal val="true"/>
                                      </p:to>
                                    </p:set>
                                    <p:animRot by="120000">
                                      <p:cBhvr>
                                        <p:cTn id="15" dur="50" fill="hold">
                                          <p:stCondLst>
                                            <p:cond delay="0"/>
                                          </p:stCondLst>
                                        </p:cTn>
                                        <p:tgtEl>
                                          <p:spTgt spid="51"/>
                                        </p:tgtEl>
                                        <p:attrNameLst>
                                          <p:attrName>r</p:attrName>
                                        </p:attrNameLst>
                                      </p:cBhvr>
                                    </p:animRot>
                                    <p:animRot by="-240000">
                                      <p:cBhvr>
                                        <p:cTn id="16" dur="100" fill="hold">
                                          <p:stCondLst>
                                            <p:cond delay="100"/>
                                          </p:stCondLst>
                                        </p:cTn>
                                        <p:tgtEl>
                                          <p:spTgt spid="51"/>
                                        </p:tgtEl>
                                        <p:attrNameLst>
                                          <p:attrName>r</p:attrName>
                                        </p:attrNameLst>
                                      </p:cBhvr>
                                    </p:animRot>
                                    <p:animRot by="240000">
                                      <p:cBhvr>
                                        <p:cTn id="17" dur="100" fill="hold">
                                          <p:stCondLst>
                                            <p:cond delay="200"/>
                                          </p:stCondLst>
                                        </p:cTn>
                                        <p:tgtEl>
                                          <p:spTgt spid="51"/>
                                        </p:tgtEl>
                                        <p:attrNameLst>
                                          <p:attrName>r</p:attrName>
                                        </p:attrNameLst>
                                      </p:cBhvr>
                                    </p:animRot>
                                    <p:animRot by="-240000">
                                      <p:cBhvr>
                                        <p:cTn id="18" dur="100" fill="hold">
                                          <p:stCondLst>
                                            <p:cond delay="300"/>
                                          </p:stCondLst>
                                        </p:cTn>
                                        <p:tgtEl>
                                          <p:spTgt spid="51"/>
                                        </p:tgtEl>
                                        <p:attrNameLst>
                                          <p:attrName>r</p:attrName>
                                        </p:attrNameLst>
                                      </p:cBhvr>
                                    </p:animRot>
                                    <p:animRot by="120000">
                                      <p:cBhvr>
                                        <p:cTn id="19" dur="100" fill="hold">
                                          <p:stCondLst>
                                            <p:cond delay="400"/>
                                          </p:stCondLst>
                                        </p:cTn>
                                        <p:tgtEl>
                                          <p:spTgt spid="51"/>
                                        </p:tgtEl>
                                        <p:attrNameLst>
                                          <p:attrName>r</p:attrName>
                                        </p:attrNameLst>
                                      </p:cBhvr>
                                    </p:animRot>
                                  </p:childTnLst>
                                  <p:subTnLst>
                                    <p:audio>
                                      <p:cMediaNode vol="100000">
                                        <p:cTn display="0" masterRel="sameClick">
                                          <p:stCondLst>
                                            <p:cond evt="begin" delay="0">
                                              <p:tn val="10"/>
                                            </p:cond>
                                          </p:stCondLst>
                                          <p:endCondLst>
                                            <p:cond evt="onStopAudio" delay="0">
                                              <p:tgtEl>
                                                <p:sldTgt/>
                                              </p:tgtEl>
                                            </p:cond>
                                          </p:endCondLst>
                                        </p:cTn>
                                        <p:tgtEl>
                                          <p:sndTgt r:embed="rId3" name="wind.wav"/>
                                        </p:tgtEl>
                                      </p:cMediaNode>
                                    </p:audio>
                                  </p:subTnLst>
                                </p:cTn>
                              </p:par>
                              <p:par>
                                <p:cTn id="20" presetID="1" presetClass="exit"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hidden"/>
                                      </p:to>
                                    </p:set>
                                  </p:childTnLst>
                                  <p:subTnLst>
                                    <p:audio>
                                      <p:cMediaNode vol="100000">
                                        <p:cTn display="0" masterRel="sameClick">
                                          <p:stCondLst>
                                            <p:cond evt="begin" delay="0">
                                              <p:tn val="20"/>
                                            </p:cond>
                                          </p:stCondLst>
                                          <p:endCondLst>
                                            <p:cond evt="onStopAudio" delay="0">
                                              <p:tgtEl>
                                                <p:sldTgt/>
                                              </p:tgtEl>
                                            </p:cond>
                                          </p:endCondLst>
                                        </p:cTn>
                                        <p:tgtEl>
                                          <p:sndTgt r:embed="rId3" name="wind.wav"/>
                                        </p:tgtEl>
                                      </p:cMediaNode>
                                    </p:audio>
                                  </p:subTnLst>
                                </p:cTn>
                              </p:par>
                            </p:childTnLst>
                          </p:cTn>
                        </p:par>
                        <p:par>
                          <p:cTn id="22" fill="hold">
                            <p:stCondLst>
                              <p:cond delay="2500"/>
                            </p:stCondLst>
                            <p:childTnLst>
                              <p:par>
                                <p:cTn id="23" presetID="32" presetClass="emph" presetSubtype="0" fill="hold" nodeType="afterEffect">
                                  <p:stCondLst>
                                    <p:cond delay="0"/>
                                  </p:stCondLst>
                                  <p:childTnLst>
                                    <p:animClr clrSpc="rgb" dir="cw">
                                      <p:cBhvr override="childStyle">
                                        <p:cTn id="24" dur="50" fill="hold"/>
                                        <p:tgtEl>
                                          <p:spTgt spid="51"/>
                                        </p:tgtEl>
                                        <p:attrNameLst>
                                          <p:attrName>style.color</p:attrName>
                                        </p:attrNameLst>
                                      </p:cBhvr>
                                      <p:to>
                                        <a:schemeClr val="bg1"/>
                                      </p:to>
                                    </p:animClr>
                                    <p:animClr clrSpc="rgb" dir="cw">
                                      <p:cBhvr>
                                        <p:cTn id="25" dur="50" fill="hold"/>
                                        <p:tgtEl>
                                          <p:spTgt spid="51"/>
                                        </p:tgtEl>
                                        <p:attrNameLst>
                                          <p:attrName>fillcolor</p:attrName>
                                        </p:attrNameLst>
                                      </p:cBhvr>
                                      <p:to>
                                        <a:schemeClr val="bg1"/>
                                      </p:to>
                                    </p:animClr>
                                    <p:set>
                                      <p:cBhvr>
                                        <p:cTn id="26" dur="50" fill="hold"/>
                                        <p:tgtEl>
                                          <p:spTgt spid="51"/>
                                        </p:tgtEl>
                                        <p:attrNameLst>
                                          <p:attrName>fill.type</p:attrName>
                                        </p:attrNameLst>
                                      </p:cBhvr>
                                      <p:to>
                                        <p:strVal val="solid"/>
                                      </p:to>
                                    </p:set>
                                    <p:set>
                                      <p:cBhvr>
                                        <p:cTn id="27" dur="50" fill="hold"/>
                                        <p:tgtEl>
                                          <p:spTgt spid="51"/>
                                        </p:tgtEl>
                                        <p:attrNameLst>
                                          <p:attrName>fill.on</p:attrName>
                                        </p:attrNameLst>
                                      </p:cBhvr>
                                      <p:to>
                                        <p:strVal val="true"/>
                                      </p:to>
                                    </p:set>
                                    <p:animRot by="120000">
                                      <p:cBhvr>
                                        <p:cTn id="28" dur="50" fill="hold">
                                          <p:stCondLst>
                                            <p:cond delay="0"/>
                                          </p:stCondLst>
                                        </p:cTn>
                                        <p:tgtEl>
                                          <p:spTgt spid="51"/>
                                        </p:tgtEl>
                                        <p:attrNameLst>
                                          <p:attrName>r</p:attrName>
                                        </p:attrNameLst>
                                      </p:cBhvr>
                                    </p:animRot>
                                    <p:animRot by="-240000">
                                      <p:cBhvr>
                                        <p:cTn id="29" dur="100" fill="hold">
                                          <p:stCondLst>
                                            <p:cond delay="100"/>
                                          </p:stCondLst>
                                        </p:cTn>
                                        <p:tgtEl>
                                          <p:spTgt spid="51"/>
                                        </p:tgtEl>
                                        <p:attrNameLst>
                                          <p:attrName>r</p:attrName>
                                        </p:attrNameLst>
                                      </p:cBhvr>
                                    </p:animRot>
                                    <p:animRot by="240000">
                                      <p:cBhvr>
                                        <p:cTn id="30" dur="100" fill="hold">
                                          <p:stCondLst>
                                            <p:cond delay="200"/>
                                          </p:stCondLst>
                                        </p:cTn>
                                        <p:tgtEl>
                                          <p:spTgt spid="51"/>
                                        </p:tgtEl>
                                        <p:attrNameLst>
                                          <p:attrName>r</p:attrName>
                                        </p:attrNameLst>
                                      </p:cBhvr>
                                    </p:animRot>
                                    <p:animRot by="-240000">
                                      <p:cBhvr>
                                        <p:cTn id="31" dur="100" fill="hold">
                                          <p:stCondLst>
                                            <p:cond delay="300"/>
                                          </p:stCondLst>
                                        </p:cTn>
                                        <p:tgtEl>
                                          <p:spTgt spid="51"/>
                                        </p:tgtEl>
                                        <p:attrNameLst>
                                          <p:attrName>r</p:attrName>
                                        </p:attrNameLst>
                                      </p:cBhvr>
                                    </p:animRot>
                                    <p:animRot by="120000">
                                      <p:cBhvr>
                                        <p:cTn id="32" dur="100" fill="hold">
                                          <p:stCondLst>
                                            <p:cond delay="400"/>
                                          </p:stCondLst>
                                        </p:cTn>
                                        <p:tgtEl>
                                          <p:spTgt spid="51"/>
                                        </p:tgtEl>
                                        <p:attrNameLst>
                                          <p:attrName>r</p:attrName>
                                        </p:attrNameLst>
                                      </p:cBhvr>
                                    </p:animRot>
                                  </p:childTnLst>
                                  <p:subTnLst>
                                    <p:audio>
                                      <p:cMediaNode vol="100000">
                                        <p:cTn display="0" masterRel="sameClick">
                                          <p:stCondLst>
                                            <p:cond evt="begin" delay="0">
                                              <p:tn val="23"/>
                                            </p:cond>
                                          </p:stCondLst>
                                          <p:endCondLst>
                                            <p:cond evt="onStopAudio" delay="0">
                                              <p:tgtEl>
                                                <p:sldTgt/>
                                              </p:tgtEl>
                                            </p:cond>
                                          </p:endCondLst>
                                        </p:cTn>
                                        <p:tgtEl>
                                          <p:sndTgt r:embed="rId3" name="wind.wav"/>
                                        </p:tgtEl>
                                      </p:cMediaNode>
                                    </p:audio>
                                  </p:subTnLst>
                                </p:cTn>
                              </p:par>
                            </p:childTnLst>
                          </p:cTn>
                        </p:par>
                        <p:par>
                          <p:cTn id="33" fill="hold">
                            <p:stCondLst>
                              <p:cond delay="3000"/>
                            </p:stCondLst>
                            <p:childTnLst>
                              <p:par>
                                <p:cTn id="34" presetID="32" presetClass="emph" presetSubtype="0" fill="hold" nodeType="afterEffect">
                                  <p:stCondLst>
                                    <p:cond delay="0"/>
                                  </p:stCondLst>
                                  <p:childTnLst>
                                    <p:animClr clrSpc="rgb" dir="cw">
                                      <p:cBhvr override="childStyle">
                                        <p:cTn id="35" dur="50" fill="hold"/>
                                        <p:tgtEl>
                                          <p:spTgt spid="51"/>
                                        </p:tgtEl>
                                        <p:attrNameLst>
                                          <p:attrName>style.color</p:attrName>
                                        </p:attrNameLst>
                                      </p:cBhvr>
                                      <p:to>
                                        <a:schemeClr val="bg1"/>
                                      </p:to>
                                    </p:animClr>
                                    <p:animClr clrSpc="rgb" dir="cw">
                                      <p:cBhvr>
                                        <p:cTn id="36" dur="50" fill="hold"/>
                                        <p:tgtEl>
                                          <p:spTgt spid="51"/>
                                        </p:tgtEl>
                                        <p:attrNameLst>
                                          <p:attrName>fillcolor</p:attrName>
                                        </p:attrNameLst>
                                      </p:cBhvr>
                                      <p:to>
                                        <a:schemeClr val="bg1"/>
                                      </p:to>
                                    </p:animClr>
                                    <p:set>
                                      <p:cBhvr>
                                        <p:cTn id="37" dur="50" fill="hold"/>
                                        <p:tgtEl>
                                          <p:spTgt spid="51"/>
                                        </p:tgtEl>
                                        <p:attrNameLst>
                                          <p:attrName>fill.type</p:attrName>
                                        </p:attrNameLst>
                                      </p:cBhvr>
                                      <p:to>
                                        <p:strVal val="solid"/>
                                      </p:to>
                                    </p:set>
                                    <p:set>
                                      <p:cBhvr>
                                        <p:cTn id="38" dur="50" fill="hold"/>
                                        <p:tgtEl>
                                          <p:spTgt spid="51"/>
                                        </p:tgtEl>
                                        <p:attrNameLst>
                                          <p:attrName>fill.on</p:attrName>
                                        </p:attrNameLst>
                                      </p:cBhvr>
                                      <p:to>
                                        <p:strVal val="true"/>
                                      </p:to>
                                    </p:set>
                                    <p:animRot by="120000">
                                      <p:cBhvr>
                                        <p:cTn id="39" dur="50" fill="hold">
                                          <p:stCondLst>
                                            <p:cond delay="0"/>
                                          </p:stCondLst>
                                        </p:cTn>
                                        <p:tgtEl>
                                          <p:spTgt spid="51"/>
                                        </p:tgtEl>
                                        <p:attrNameLst>
                                          <p:attrName>r</p:attrName>
                                        </p:attrNameLst>
                                      </p:cBhvr>
                                    </p:animRot>
                                    <p:animRot by="-240000">
                                      <p:cBhvr>
                                        <p:cTn id="40" dur="100" fill="hold">
                                          <p:stCondLst>
                                            <p:cond delay="100"/>
                                          </p:stCondLst>
                                        </p:cTn>
                                        <p:tgtEl>
                                          <p:spTgt spid="51"/>
                                        </p:tgtEl>
                                        <p:attrNameLst>
                                          <p:attrName>r</p:attrName>
                                        </p:attrNameLst>
                                      </p:cBhvr>
                                    </p:animRot>
                                    <p:animRot by="240000">
                                      <p:cBhvr>
                                        <p:cTn id="41" dur="100" fill="hold">
                                          <p:stCondLst>
                                            <p:cond delay="200"/>
                                          </p:stCondLst>
                                        </p:cTn>
                                        <p:tgtEl>
                                          <p:spTgt spid="51"/>
                                        </p:tgtEl>
                                        <p:attrNameLst>
                                          <p:attrName>r</p:attrName>
                                        </p:attrNameLst>
                                      </p:cBhvr>
                                    </p:animRot>
                                    <p:animRot by="-240000">
                                      <p:cBhvr>
                                        <p:cTn id="42" dur="100" fill="hold">
                                          <p:stCondLst>
                                            <p:cond delay="300"/>
                                          </p:stCondLst>
                                        </p:cTn>
                                        <p:tgtEl>
                                          <p:spTgt spid="51"/>
                                        </p:tgtEl>
                                        <p:attrNameLst>
                                          <p:attrName>r</p:attrName>
                                        </p:attrNameLst>
                                      </p:cBhvr>
                                    </p:animRot>
                                    <p:animRot by="120000">
                                      <p:cBhvr>
                                        <p:cTn id="43" dur="100" fill="hold">
                                          <p:stCondLst>
                                            <p:cond delay="400"/>
                                          </p:stCondLst>
                                        </p:cTn>
                                        <p:tgtEl>
                                          <p:spTgt spid="51"/>
                                        </p:tgtEl>
                                        <p:attrNameLst>
                                          <p:attrName>r</p:attrName>
                                        </p:attrNameLst>
                                      </p:cBhvr>
                                    </p:animRot>
                                  </p:childTnLst>
                                  <p:subTnLst>
                                    <p:audio>
                                      <p:cMediaNode vol="100000">
                                        <p:cTn display="0" masterRel="sameClick">
                                          <p:stCondLst>
                                            <p:cond evt="begin" delay="0">
                                              <p:tn val="34"/>
                                            </p:cond>
                                          </p:stCondLst>
                                          <p:endCondLst>
                                            <p:cond evt="onStopAudio" delay="0">
                                              <p:tgtEl>
                                                <p:sldTgt/>
                                              </p:tgtEl>
                                            </p:cond>
                                          </p:endCondLst>
                                        </p:cTn>
                                        <p:tgtEl>
                                          <p:sndTgt r:embed="rId3" name="wind.wav"/>
                                        </p:tgtEl>
                                      </p:cMediaNode>
                                    </p:audio>
                                  </p:subTnLst>
                                </p:cTn>
                              </p:par>
                            </p:childTnLst>
                          </p:cTn>
                        </p:par>
                        <p:par>
                          <p:cTn id="44" fill="hold">
                            <p:stCondLst>
                              <p:cond delay="3500"/>
                            </p:stCondLst>
                            <p:childTnLst>
                              <p:par>
                                <p:cTn id="45" presetID="0" presetClass="path" presetSubtype="0" accel="50000" decel="50000" fill="hold" nodeType="afterEffect">
                                  <p:stCondLst>
                                    <p:cond delay="0"/>
                                  </p:stCondLst>
                                  <p:childTnLst>
                                    <p:animMotion origin="layout" path="M -3.33333E-6 -4.81481E-6 L 1.07917 0.86644 " pathEditMode="relative" rAng="0" ptsTypes="AA">
                                      <p:cBhvr>
                                        <p:cTn id="46" dur="2000" fill="hold"/>
                                        <p:tgtEl>
                                          <p:spTgt spid="51"/>
                                        </p:tgtEl>
                                        <p:attrNameLst>
                                          <p:attrName>ppt_x</p:attrName>
                                          <p:attrName>ppt_y</p:attrName>
                                        </p:attrNameLst>
                                      </p:cBhvr>
                                      <p:rCtr x="53958" y="43310"/>
                                    </p:animMotion>
                                  </p:childTnLst>
                                  <p:subTnLst>
                                    <p:audio>
                                      <p:cMediaNode vol="100000">
                                        <p:cTn display="0" masterRel="sameClick">
                                          <p:stCondLst>
                                            <p:cond evt="begin" delay="0">
                                              <p:tn val="45"/>
                                            </p:cond>
                                          </p:stCondLst>
                                          <p:endCondLst>
                                            <p:cond evt="onStopAudio" delay="0">
                                              <p:tgtEl>
                                                <p:sldTgt/>
                                              </p:tgtEl>
                                            </p:cond>
                                          </p:endCondLst>
                                        </p:cTn>
                                        <p:tgtEl>
                                          <p:sndTgt r:embed="rId4" name="explode.wav"/>
                                        </p:tgtEl>
                                      </p:cMediaNode>
                                    </p:audio>
                                  </p:subTnLst>
                                </p:cTn>
                              </p:par>
                              <p:par>
                                <p:cTn id="47" presetID="1"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subTnLst>
                                    <p:audio>
                                      <p:cMediaNode vol="100000">
                                        <p:cTn display="0" masterRel="sameClick">
                                          <p:stCondLst>
                                            <p:cond evt="begin" delay="0">
                                              <p:tn val="47"/>
                                            </p:cond>
                                          </p:stCondLst>
                                          <p:endCondLst>
                                            <p:cond evt="onStopAudio" delay="0">
                                              <p:tgtEl>
                                                <p:sldTgt/>
                                              </p:tgtEl>
                                            </p:cond>
                                          </p:endCondLst>
                                        </p:cTn>
                                        <p:tgtEl>
                                          <p:sndTgt r:embed="rId3" name="wind.wav"/>
                                        </p:tgtEl>
                                      </p:cMediaNode>
                                    </p:audio>
                                  </p:subTnLst>
                                </p:cTn>
                              </p:par>
                              <p:par>
                                <p:cTn id="49" presetID="0" presetClass="path" presetSubtype="0" accel="50000" decel="50000" fill="hold" nodeType="withEffect">
                                  <p:stCondLst>
                                    <p:cond delay="0"/>
                                  </p:stCondLst>
                                  <p:childTnLst>
                                    <p:animMotion origin="layout" path="M -0.08628 -0.04305 L 0.26059 0.7125 " pathEditMode="relative" rAng="0" ptsTypes="AA">
                                      <p:cBhvr>
                                        <p:cTn id="50" dur="2000" fill="hold"/>
                                        <p:tgtEl>
                                          <p:spTgt spid="23"/>
                                        </p:tgtEl>
                                        <p:attrNameLst>
                                          <p:attrName>ppt_x</p:attrName>
                                          <p:attrName>ppt_y</p:attrName>
                                        </p:attrNameLst>
                                      </p:cBhvr>
                                      <p:rCtr x="17344" y="37778"/>
                                    </p:animMotion>
                                  </p:childTnLst>
                                  <p:subTnLst>
                                    <p:audio>
                                      <p:cMediaNode vol="100000">
                                        <p:cTn display="0" masterRel="sameClick">
                                          <p:stCondLst>
                                            <p:cond evt="begin" delay="0">
                                              <p:tn val="49"/>
                                            </p:cond>
                                          </p:stCondLst>
                                          <p:endCondLst>
                                            <p:cond evt="onStopAudio" delay="0">
                                              <p:tgtEl>
                                                <p:sldTgt/>
                                              </p:tgtEl>
                                            </p:cond>
                                          </p:endCondLst>
                                        </p:cTn>
                                        <p:tgtEl>
                                          <p:sndTgt r:embed="rId4" name="explode.wav"/>
                                        </p:tgtEl>
                                      </p:cMediaNode>
                                    </p:audio>
                                  </p:subTnLst>
                                </p:cTn>
                              </p:par>
                            </p:childTnLst>
                          </p:cTn>
                        </p:par>
                        <p:par>
                          <p:cTn id="51" fill="hold">
                            <p:stCondLst>
                              <p:cond delay="5500"/>
                            </p:stCondLst>
                            <p:childTnLst>
                              <p:par>
                                <p:cTn id="52" presetID="0" presetClass="path" presetSubtype="0" accel="50000" decel="50000" fill="hold" nodeType="afterEffect">
                                  <p:stCondLst>
                                    <p:cond delay="0"/>
                                  </p:stCondLst>
                                  <p:childTnLst>
                                    <p:animMotion origin="layout" path="M -0.57413 0.79607 L -0.57309 0.36273 L -0.56892 0.21806 L -0.56996 0.20556 L -0.5677 -0.00278 " pathEditMode="relative" rAng="0" ptsTypes="AAAAA">
                                      <p:cBhvr>
                                        <p:cTn id="53" dur="2000" fill="hold"/>
                                        <p:tgtEl>
                                          <p:spTgt spid="26"/>
                                        </p:tgtEl>
                                        <p:attrNameLst>
                                          <p:attrName>ppt_x</p:attrName>
                                          <p:attrName>ppt_y</p:attrName>
                                        </p:attrNameLst>
                                      </p:cBhvr>
                                      <p:rCtr x="313" y="-39954"/>
                                    </p:animMotion>
                                  </p:childTnLst>
                                  <p:subTnLst>
                                    <p:audio>
                                      <p:cMediaNode vol="100000">
                                        <p:cTn display="0" masterRel="sameClick">
                                          <p:stCondLst>
                                            <p:cond evt="begin" delay="0">
                                              <p:tn val="52"/>
                                            </p:cond>
                                          </p:stCondLst>
                                          <p:endCondLst>
                                            <p:cond evt="onStopAudio" delay="0">
                                              <p:tgtEl>
                                                <p:sldTgt/>
                                              </p:tgtEl>
                                            </p:cond>
                                          </p:endCondLst>
                                        </p:cTn>
                                        <p:tgtEl>
                                          <p:sndTgt r:embed="rId4" name="explode.wav"/>
                                        </p:tgtEl>
                                      </p:cMediaNode>
                                    </p:audio>
                                  </p:subTnLst>
                                </p:cTn>
                              </p:par>
                              <p:par>
                                <p:cTn id="54" presetID="0" presetClass="path" presetSubtype="0" accel="50000" decel="50000" fill="hold" nodeType="withEffect">
                                  <p:stCondLst>
                                    <p:cond delay="0"/>
                                  </p:stCondLst>
                                  <p:childTnLst>
                                    <p:animMotion origin="layout" path="M -0.5908 0.76551 L -0.5783 0.33056 L -0.53247 0.19028 L -0.49288 0.09445 L -0.47101 0.04723 L -0.42517 -0.01527 L -0.36267 -0.05972 L -0.32622 -0.04861 L -0.31372 0.01111 L -0.31372 0.06528 " pathEditMode="relative" rAng="0" ptsTypes="AAAAAAAAAA">
                                      <p:cBhvr>
                                        <p:cTn id="55" dur="2000" fill="hold"/>
                                        <p:tgtEl>
                                          <p:spTgt spid="27"/>
                                        </p:tgtEl>
                                        <p:attrNameLst>
                                          <p:attrName>ppt_x</p:attrName>
                                          <p:attrName>ppt_y</p:attrName>
                                        </p:attrNameLst>
                                      </p:cBhvr>
                                      <p:rCtr x="13854" y="-41273"/>
                                    </p:animMotion>
                                  </p:childTnLst>
                                  <p:subTnLst>
                                    <p:audio>
                                      <p:cMediaNode vol="100000">
                                        <p:cTn display="0" masterRel="sameClick">
                                          <p:stCondLst>
                                            <p:cond evt="begin" delay="0">
                                              <p:tn val="54"/>
                                            </p:cond>
                                          </p:stCondLst>
                                          <p:endCondLst>
                                            <p:cond evt="onStopAudio" delay="0">
                                              <p:tgtEl>
                                                <p:sldTgt/>
                                              </p:tgtEl>
                                            </p:cond>
                                          </p:endCondLst>
                                        </p:cTn>
                                        <p:tgtEl>
                                          <p:sndTgt r:embed="rId4" name="explode.wav"/>
                                        </p:tgtEl>
                                      </p:cMediaNode>
                                    </p:audio>
                                  </p:subTnLst>
                                </p:cTn>
                              </p:par>
                              <p:par>
                                <p:cTn id="56" presetID="0" presetClass="path" presetSubtype="0" accel="50000" decel="50000" fill="hold" nodeType="withEffect">
                                  <p:stCondLst>
                                    <p:cond delay="0"/>
                                  </p:stCondLst>
                                  <p:childTnLst>
                                    <p:animMotion origin="layout" path="M -0.60747 0.74699 L -0.55539 0.34282 L -0.50955 0.23449 L -0.43976 0.18171 L -0.38039 0.16365 L -0.31997 0.15949 L -0.26997 0.17893 L -0.23872 0.21921 L -0.23559 0.26921 L -0.23559 0.3537 " pathEditMode="relative" rAng="0" ptsTypes="AAAAAAAAAA">
                                      <p:cBhvr>
                                        <p:cTn id="57" dur="2000" fill="hold"/>
                                        <p:tgtEl>
                                          <p:spTgt spid="28"/>
                                        </p:tgtEl>
                                        <p:attrNameLst>
                                          <p:attrName>ppt_x</p:attrName>
                                          <p:attrName>ppt_y</p:attrName>
                                        </p:attrNameLst>
                                      </p:cBhvr>
                                      <p:rCtr x="18594" y="-29375"/>
                                    </p:animMotion>
                                  </p:childTnLst>
                                  <p:subTnLst>
                                    <p:audio>
                                      <p:cMediaNode vol="100000">
                                        <p:cTn display="0" masterRel="sameClick">
                                          <p:stCondLst>
                                            <p:cond evt="begin" delay="0">
                                              <p:tn val="56"/>
                                            </p:cond>
                                          </p:stCondLst>
                                          <p:endCondLst>
                                            <p:cond evt="onStopAudio" delay="0">
                                              <p:tgtEl>
                                                <p:sldTgt/>
                                              </p:tgtEl>
                                            </p:cond>
                                          </p:endCondLst>
                                        </p:cTn>
                                        <p:tgtEl>
                                          <p:sndTgt r:embed="rId4" name="explode.wav"/>
                                        </p:tgtEl>
                                      </p:cMediaNode>
                                    </p:audio>
                                  </p:subTnLst>
                                </p:cTn>
                              </p:par>
                              <p:par>
                                <p:cTn id="58" presetID="0" presetClass="path" presetSubtype="0" accel="50000" decel="50000" fill="hold" nodeType="withEffect">
                                  <p:stCondLst>
                                    <p:cond delay="0"/>
                                  </p:stCondLst>
                                  <p:childTnLst>
                                    <p:animMotion origin="layout" path="M -0.61909 0.71597 C -0.61909 0.68125 -0.63229 0.54074 -0.63229 0.49305 C -0.63333 0.46481 -0.64722 0.32153 -0.65208 0.26088 L -0.66111 0.12847 L -0.69062 0.05532 L -0.7052 0.00416 L -0.7427 -0.07084 L -0.79166 -0.12084 L -0.8493 -0.10232 L -0.87604 -0.05834 L -0.87743 0.0169 " pathEditMode="relative" rAng="0" ptsTypes="ffAAAAAAAAf">
                                      <p:cBhvr>
                                        <p:cTn id="59" dur="2000" fill="hold"/>
                                        <p:tgtEl>
                                          <p:spTgt spid="29"/>
                                        </p:tgtEl>
                                        <p:attrNameLst>
                                          <p:attrName>ppt_x</p:attrName>
                                          <p:attrName>ppt_y</p:attrName>
                                        </p:attrNameLst>
                                      </p:cBhvr>
                                      <p:rCtr x="-12917" y="-41852"/>
                                    </p:animMotion>
                                  </p:childTnLst>
                                  <p:subTnLst>
                                    <p:audio>
                                      <p:cMediaNode vol="100000">
                                        <p:cTn display="0" masterRel="sameClick">
                                          <p:stCondLst>
                                            <p:cond evt="begin" delay="0">
                                              <p:tn val="58"/>
                                            </p:cond>
                                          </p:stCondLst>
                                          <p:endCondLst>
                                            <p:cond evt="onStopAudio" delay="0">
                                              <p:tgtEl>
                                                <p:sldTgt/>
                                              </p:tgtEl>
                                            </p:cond>
                                          </p:endCondLst>
                                        </p:cTn>
                                        <p:tgtEl>
                                          <p:sndTgt r:embed="rId4" name="explode.wav"/>
                                        </p:tgtEl>
                                      </p:cMediaNode>
                                    </p:audio>
                                  </p:subTnLst>
                                </p:cTn>
                              </p:par>
                              <p:par>
                                <p:cTn id="60" presetID="0" presetClass="path" presetSubtype="0" accel="50000" decel="50000" fill="hold" nodeType="withEffect">
                                  <p:stCondLst>
                                    <p:cond delay="0"/>
                                  </p:stCondLst>
                                  <p:childTnLst>
                                    <p:animMotion origin="layout" path="M -0.63281 0.70278 L -0.71667 0.26366 L -0.76875 0.14028 L -0.81163 0.0581 L -0.84896 -0.02222 L -0.92917 -0.09444 L -1.00104 -0.08611 L -1.03542 -0.01944 L -1.05937 0.0625 L -1.07917 0.14028 L -1.07917 0.19861 " pathEditMode="relative" rAng="0" ptsTypes="AAAAAAAAAAA">
                                      <p:cBhvr>
                                        <p:cTn id="61" dur="2000" fill="hold"/>
                                        <p:tgtEl>
                                          <p:spTgt spid="30"/>
                                        </p:tgtEl>
                                        <p:attrNameLst>
                                          <p:attrName>ppt_x</p:attrName>
                                          <p:attrName>ppt_y</p:attrName>
                                        </p:attrNameLst>
                                      </p:cBhvr>
                                      <p:rCtr x="-22326" y="-39861"/>
                                    </p:animMotion>
                                  </p:childTnLst>
                                  <p:subTnLst>
                                    <p:audio>
                                      <p:cMediaNode vol="100000">
                                        <p:cTn display="0" masterRel="sameClick">
                                          <p:stCondLst>
                                            <p:cond evt="begin" delay="0">
                                              <p:tn val="60"/>
                                            </p:cond>
                                          </p:stCondLst>
                                          <p:endCondLst>
                                            <p:cond evt="onStopAudio" delay="0">
                                              <p:tgtEl>
                                                <p:sldTgt/>
                                              </p:tgtEl>
                                            </p:cond>
                                          </p:endCondLst>
                                        </p:cTn>
                                        <p:tgtEl>
                                          <p:sndTgt r:embed="rId4" name="explode.wav"/>
                                        </p:tgtEl>
                                      </p:cMediaNode>
                                    </p:audio>
                                  </p:subTnLst>
                                </p:cTn>
                              </p:par>
                            </p:childTnLst>
                          </p:cTn>
                        </p:par>
                        <p:par>
                          <p:cTn id="62" fill="hold">
                            <p:stCondLst>
                              <p:cond delay="7500"/>
                            </p:stCondLst>
                            <p:childTnLst>
                              <p:par>
                                <p:cTn id="63" presetID="53" presetClass="entr" presetSubtype="16" fill="hold" nodeType="afterEffect">
                                  <p:stCondLst>
                                    <p:cond delay="0"/>
                                  </p:stCondLst>
                                  <p:childTnLst>
                                    <p:set>
                                      <p:cBhvr>
                                        <p:cTn id="64" dur="1" fill="hold">
                                          <p:stCondLst>
                                            <p:cond delay="0"/>
                                          </p:stCondLst>
                                        </p:cTn>
                                        <p:tgtEl>
                                          <p:spTgt spid="1026"/>
                                        </p:tgtEl>
                                        <p:attrNameLst>
                                          <p:attrName>style.visibility</p:attrName>
                                        </p:attrNameLst>
                                      </p:cBhvr>
                                      <p:to>
                                        <p:strVal val="visible"/>
                                      </p:to>
                                    </p:set>
                                    <p:anim calcmode="lin" valueType="num">
                                      <p:cBhvr>
                                        <p:cTn id="65" dur="5000" fill="hold"/>
                                        <p:tgtEl>
                                          <p:spTgt spid="1026"/>
                                        </p:tgtEl>
                                        <p:attrNameLst>
                                          <p:attrName>ppt_w</p:attrName>
                                        </p:attrNameLst>
                                      </p:cBhvr>
                                      <p:tavLst>
                                        <p:tav tm="0">
                                          <p:val>
                                            <p:fltVal val="0"/>
                                          </p:val>
                                        </p:tav>
                                        <p:tav tm="100000">
                                          <p:val>
                                            <p:strVal val="#ppt_w"/>
                                          </p:val>
                                        </p:tav>
                                      </p:tavLst>
                                    </p:anim>
                                    <p:anim calcmode="lin" valueType="num">
                                      <p:cBhvr>
                                        <p:cTn id="66" dur="5000" fill="hold"/>
                                        <p:tgtEl>
                                          <p:spTgt spid="1026"/>
                                        </p:tgtEl>
                                        <p:attrNameLst>
                                          <p:attrName>ppt_h</p:attrName>
                                        </p:attrNameLst>
                                      </p:cBhvr>
                                      <p:tavLst>
                                        <p:tav tm="0">
                                          <p:val>
                                            <p:fltVal val="0"/>
                                          </p:val>
                                        </p:tav>
                                        <p:tav tm="100000">
                                          <p:val>
                                            <p:strVal val="#ppt_h"/>
                                          </p:val>
                                        </p:tav>
                                      </p:tavLst>
                                    </p:anim>
                                    <p:animEffect transition="in" filter="fade">
                                      <p:cBhvr>
                                        <p:cTn id="67" dur="5000"/>
                                        <p:tgtEl>
                                          <p:spTgt spid="1026"/>
                                        </p:tgtEl>
                                      </p:cBhvr>
                                    </p:animEffect>
                                  </p:childTnLst>
                                  <p:subTnLst>
                                    <p:audio>
                                      <p:cMediaNode vol="100000">
                                        <p:cTn display="0" masterRel="sameClick">
                                          <p:stCondLst>
                                            <p:cond evt="begin" delay="0">
                                              <p:tn val="63"/>
                                            </p:cond>
                                          </p:stCondLst>
                                          <p:endCondLst>
                                            <p:cond evt="onStopAudio" delay="0">
                                              <p:tgtEl>
                                                <p:sldTgt/>
                                              </p:tgtEl>
                                            </p:cond>
                                          </p:endCondLst>
                                        </p:cTn>
                                        <p:tgtEl>
                                          <p:sndTgt r:embed="rId5" name="applause.wav"/>
                                        </p:tgtEl>
                                      </p:cMediaNode>
                                    </p:audio>
                                  </p:subTnLst>
                                </p:cTn>
                              </p:par>
                              <p:par>
                                <p:cTn id="68" presetID="1" presetClass="exit" presetSubtype="0" fill="hold" nodeType="withEffect">
                                  <p:stCondLst>
                                    <p:cond delay="0"/>
                                  </p:stCondLst>
                                  <p:childTnLst>
                                    <p:set>
                                      <p:cBhvr>
                                        <p:cTn id="69" dur="1" fill="hold">
                                          <p:stCondLst>
                                            <p:cond delay="0"/>
                                          </p:stCondLst>
                                        </p:cTn>
                                        <p:tgtEl>
                                          <p:spTgt spid="28"/>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23"/>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26"/>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27"/>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28"/>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9"/>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30"/>
                                        </p:tgtEl>
                                        <p:attrNameLst>
                                          <p:attrName>style.visibility</p:attrName>
                                        </p:attrNameLst>
                                      </p:cBhvr>
                                      <p:to>
                                        <p:strVal val="hidden"/>
                                      </p:to>
                                    </p:set>
                                  </p:childTnLst>
                                </p:cTn>
                              </p:par>
                              <p:par>
                                <p:cTn id="82" presetID="1" presetClass="entr" presetSubtype="0" fill="hold" nodeType="withEffect">
                                  <p:stCondLst>
                                    <p:cond delay="3500"/>
                                  </p:stCondLst>
                                  <p:childTnLst>
                                    <p:set>
                                      <p:cBhvr>
                                        <p:cTn id="83" dur="1" fill="hold">
                                          <p:stCondLst>
                                            <p:cond delay="0"/>
                                          </p:stCondLst>
                                        </p:cTn>
                                        <p:tgtEl>
                                          <p:spTgt spid="5">
                                            <p:txEl>
                                              <p:pRg st="0" end="0"/>
                                            </p:txEl>
                                          </p:spTgt>
                                        </p:tgtEl>
                                        <p:attrNameLst>
                                          <p:attrName>style.visibility</p:attrName>
                                        </p:attrNameLst>
                                      </p:cBhvr>
                                      <p:to>
                                        <p:strVal val="visible"/>
                                      </p:to>
                                    </p:set>
                                  </p:childTnLst>
                                  <p:subTnLst>
                                    <p:audio>
                                      <p:cMediaNode vol="100000">
                                        <p:cTn display="0" masterRel="sameClick">
                                          <p:stCondLst>
                                            <p:cond evt="begin" delay="0">
                                              <p:tn val="82"/>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BAEFF4E14BEAE4ABE122A7B1FAD92FC" ma:contentTypeVersion="16" ma:contentTypeDescription="Create a new document." ma:contentTypeScope="" ma:versionID="f7cb6d530c1da3247c39153150097b10">
  <xsd:schema xmlns:xsd="http://www.w3.org/2001/XMLSchema" xmlns:xs="http://www.w3.org/2001/XMLSchema" xmlns:p="http://schemas.microsoft.com/office/2006/metadata/properties" xmlns:ns1="http://schemas.microsoft.com/sharepoint/v3" xmlns:ns2="1c3b1df1-292a-4c2f-b808-821c7eaf9e4b" xmlns:ns3="68d9dfb5-a8ef-4a42-929a-a89cbfa55bd7" xmlns:ns4="10a444eb-4567-4030-9853-e6ec6ff0f64a" targetNamespace="http://schemas.microsoft.com/office/2006/metadata/properties" ma:root="true" ma:fieldsID="3d05411f5218f2ef11a111bd6707c5b0" ns1:_="" ns2:_="" ns3:_="" ns4:_="">
    <xsd:import namespace="http://schemas.microsoft.com/sharepoint/v3"/>
    <xsd:import namespace="1c3b1df1-292a-4c2f-b808-821c7eaf9e4b"/>
    <xsd:import namespace="68d9dfb5-a8ef-4a42-929a-a89cbfa55bd7"/>
    <xsd:import namespace="10a444eb-4567-4030-9853-e6ec6ff0f64a"/>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1:_ip_UnifiedCompliancePolicyProperties" minOccurs="0"/>
                <xsd:element ref="ns1:_ip_UnifiedCompliancePolicyUIAction"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3b1df1-292a-4c2f-b808-821c7eaf9e4b"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1c7be36e-9551-4638-a550-39ad8744497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d9dfb5-a8ef-4a42-929a-a89cbfa55bd7"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d0ecbd74-b343-4cf8-91f0-2e823e306e12}" ma:internalName="TaxCatchAll" ma:showField="CatchAllData" ma:web="68d9dfb5-a8ef-4a42-929a-a89cbfa55bd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0a444eb-4567-4030-9853-e6ec6ff0f64a"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1c3b1df1-292a-4c2f-b808-821c7eaf9e4b">
      <Terms xmlns="http://schemas.microsoft.com/office/infopath/2007/PartnerControls"/>
    </lcf76f155ced4ddcb4097134ff3c332f>
    <_ip_UnifiedCompliancePolicyProperties xmlns="http://schemas.microsoft.com/sharepoint/v3" xsi:nil="true"/>
    <TaxCatchAll xmlns="68d9dfb5-a8ef-4a42-929a-a89cbfa55bd7" xsi:nil="true"/>
    <SharedWithUsers xmlns="10a444eb-4567-4030-9853-e6ec6ff0f64a">
      <UserInfo>
        <DisplayName>Matthews-Morris Capt Glenn E</DisplayName>
        <AccountId>42</AccountId>
        <AccountType/>
      </UserInfo>
    </SharedWithUsers>
  </documentManagement>
</p:properties>
</file>

<file path=customXml/itemProps1.xml><?xml version="1.0" encoding="utf-8"?>
<ds:datastoreItem xmlns:ds="http://schemas.openxmlformats.org/officeDocument/2006/customXml" ds:itemID="{08A124F3-B0FF-42B2-A9A9-C237ABA02ABF}">
  <ds:schemaRefs>
    <ds:schemaRef ds:uri="http://schemas.microsoft.com/sharepoint/v3/contenttype/forms"/>
  </ds:schemaRefs>
</ds:datastoreItem>
</file>

<file path=customXml/itemProps2.xml><?xml version="1.0" encoding="utf-8"?>
<ds:datastoreItem xmlns:ds="http://schemas.openxmlformats.org/officeDocument/2006/customXml" ds:itemID="{24612882-6D34-486C-AF56-5ECDA3821C81}">
  <ds:schemaRefs>
    <ds:schemaRef ds:uri="10a444eb-4567-4030-9853-e6ec6ff0f64a"/>
    <ds:schemaRef ds:uri="1c3b1df1-292a-4c2f-b808-821c7eaf9e4b"/>
    <ds:schemaRef ds:uri="68d9dfb5-a8ef-4a42-929a-a89cbfa55bd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117196C-E82B-438F-A0E7-0E6C5A27ED8A}">
  <ds:schemaRefs>
    <ds:schemaRef ds:uri="10a444eb-4567-4030-9853-e6ec6ff0f64a"/>
    <ds:schemaRef ds:uri="1846bd26-aa0d-45cb-9c1c-bfed10033b83"/>
    <ds:schemaRef ds:uri="1c3b1df1-292a-4c2f-b808-821c7eaf9e4b"/>
    <ds:schemaRef ds:uri="68d9dfb5-a8ef-4a42-929a-a89cbfa55bd7"/>
    <ds:schemaRef ds:uri="b7c0e569-0b98-4d92-9e3e-f1d977aa0f1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18</TotalTime>
  <Words>6013</Words>
  <Application>Microsoft Office PowerPoint</Application>
  <PresentationFormat>On-screen Show (4:3)</PresentationFormat>
  <Paragraphs>725</Paragraphs>
  <Slides>100</Slides>
  <Notes>24</Notes>
  <HiddenSlides>0</HiddenSlides>
  <MMClips>0</MMClips>
  <ScaleCrop>false</ScaleCrop>
  <HeadingPairs>
    <vt:vector size="6" baseType="variant">
      <vt:variant>
        <vt:lpstr>Fonts Used</vt:lpstr>
      </vt:variant>
      <vt:variant>
        <vt:i4>20</vt:i4>
      </vt:variant>
      <vt:variant>
        <vt:lpstr>Theme</vt:lpstr>
      </vt:variant>
      <vt:variant>
        <vt:i4>5</vt:i4>
      </vt:variant>
      <vt:variant>
        <vt:lpstr>Slide Titles</vt:lpstr>
      </vt:variant>
      <vt:variant>
        <vt:i4>100</vt:i4>
      </vt:variant>
    </vt:vector>
  </HeadingPairs>
  <TitlesOfParts>
    <vt:vector size="125" baseType="lpstr">
      <vt:lpstr>Arial</vt:lpstr>
      <vt:lpstr>Arial Black</vt:lpstr>
      <vt:lpstr>Batang</vt:lpstr>
      <vt:lpstr>Book Antiqua</vt:lpstr>
      <vt:lpstr>Bradley Hand ITC</vt:lpstr>
      <vt:lpstr>Brush Script MT</vt:lpstr>
      <vt:lpstr>Calibri</vt:lpstr>
      <vt:lpstr>Calibri Light</vt:lpstr>
      <vt:lpstr>Cambria</vt:lpstr>
      <vt:lpstr>Courier New</vt:lpstr>
      <vt:lpstr>Edwardian Script ITC</vt:lpstr>
      <vt:lpstr>Harlow Solid Italic</vt:lpstr>
      <vt:lpstr>Lucida Sans</vt:lpstr>
      <vt:lpstr>Mistral</vt:lpstr>
      <vt:lpstr>Palace Script MT</vt:lpstr>
      <vt:lpstr>Segoe UI</vt:lpstr>
      <vt:lpstr>Times New Roman</vt:lpstr>
      <vt:lpstr>Wingdings</vt:lpstr>
      <vt:lpstr>Wingdings 2</vt:lpstr>
      <vt:lpstr>Wingdings 3</vt:lpstr>
      <vt:lpstr>Apex</vt:lpstr>
      <vt:lpstr>3_Custom Design</vt:lpstr>
      <vt:lpstr>2_Custom Design</vt:lpstr>
      <vt:lpstr>1_Custom Design</vt:lpstr>
      <vt:lpstr>Custom Design</vt:lpstr>
      <vt:lpstr>Mail Indoc Class</vt:lpstr>
      <vt:lpstr>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DD FORM 2260 – DESIGNATION LOG</vt:lpstr>
      <vt:lpstr>DD FORM 2260 – SAMPLE</vt:lpstr>
      <vt:lpstr>PowerPoint Presentation</vt:lpstr>
      <vt:lpstr>PowerPoint Presentation</vt:lpstr>
      <vt:lpstr>PowerPoint Presentation</vt:lpstr>
      <vt:lpstr>DD FORM 2260 – SAMPLE REVOCATION</vt:lpstr>
      <vt:lpstr>UMR POLICY</vt:lpstr>
      <vt:lpstr>UMR POLICY REQUIREMENTS</vt:lpstr>
      <vt:lpstr>UNIT MAIL HANDLING ORDER</vt:lpstr>
      <vt:lpstr>UNIT MAIL HANDLING ORDER – CONT.</vt:lpstr>
      <vt:lpstr>MAIL SECURITY</vt:lpstr>
      <vt:lpstr>MAIL SECURITY OBJECTIVES</vt:lpstr>
      <vt:lpstr>UMR STRUCTURE REQUIREMENTS</vt:lpstr>
      <vt:lpstr>PowerPoint Presentation</vt:lpstr>
      <vt:lpstr>UMR AUTHORIZED ACCESS</vt:lpstr>
      <vt:lpstr>PowerPoint Presentation</vt:lpstr>
      <vt:lpstr>UMR KEY/ COMBINATION CONTROL</vt:lpstr>
      <vt:lpstr>UMR KEY/ COMBINATION CONTROL - CONT.</vt:lpstr>
      <vt:lpstr>PS FORM 3977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MAIL ORDERLY RECEIPT LOG</vt:lpstr>
      <vt:lpstr>PowerPoint Presentation</vt:lpstr>
      <vt:lpstr>PowerPoint Presentation</vt:lpstr>
      <vt:lpstr>PowerPoint Presentation</vt:lpstr>
      <vt:lpstr>PowerPoint Presentation</vt:lpstr>
      <vt:lpstr>PowerPoint Presentation</vt:lpstr>
      <vt:lpstr>PowerPoint Presentation</vt:lpstr>
      <vt:lpstr>OFFICIAL MAIL AUTHORIZATRION FORM </vt:lpstr>
      <vt:lpstr>PowerPoint Presentation</vt:lpstr>
      <vt:lpstr>PowerPoint Presentation</vt:lpstr>
      <vt:lpstr>PowerPoint Presentation</vt:lpstr>
      <vt:lpstr>PowerPoint Presentation</vt:lpstr>
      <vt:lpstr>Delivery to an Authorized Agent</vt:lpstr>
      <vt:lpstr>Return of Official Accountable Mail </vt:lpstr>
      <vt:lpstr>UMR DIRECTORY SERVICE PROGRAM</vt:lpstr>
      <vt:lpstr>DIRECTORY FILE CARDS</vt:lpstr>
      <vt:lpstr>PowerPoint Presentation</vt:lpstr>
      <vt:lpstr>PowerPoint Presentation</vt:lpstr>
      <vt:lpstr>PowerPoint Presentation</vt:lpstr>
      <vt:lpstr>DIRECTORY MAIL</vt:lpstr>
      <vt:lpstr>DIRECTORY MAIL – CONT.</vt:lpstr>
      <vt:lpstr>TRANSFERRED PERSONNEL</vt:lpstr>
      <vt:lpstr>PowerPoint Presentation</vt:lpstr>
      <vt:lpstr>NO RECORD</vt:lpstr>
      <vt:lpstr>MISSENT</vt:lpstr>
      <vt:lpstr>UA/AWOL</vt:lpstr>
      <vt:lpstr>UA/AWOL - CONT</vt:lpstr>
      <vt:lpstr>CORRECTIONAL FACILITY (BRIG)</vt:lpstr>
      <vt:lpstr>IN HANDS OF CIVILIAN AUTHORITIES</vt:lpstr>
      <vt:lpstr>CASUALTY</vt:lpstr>
      <vt:lpstr>TAD/ANNUAL LEAVE</vt:lpstr>
      <vt:lpstr>PowerPoint Presentation</vt:lpstr>
      <vt:lpstr>PowerPoint Presentation</vt:lpstr>
      <vt:lpstr>PERSONNEL DUE TO ARRIVE</vt:lpstr>
      <vt:lpstr>VOTING / BALLOTING MATERIAL</vt:lpstr>
      <vt:lpstr>SUSPICIOUS MAIL</vt:lpstr>
      <vt:lpstr>MAIL BOMBS</vt:lpstr>
      <vt:lpstr>USPS POSTER 84</vt:lpstr>
      <vt:lpstr>CHEMICAL BIOLOGICAL HAZARD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NMCI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 INDOCTRINATION COURSE</dc:title>
  <dc:creator>MSgt Shawn K. Coleman</dc:creator>
  <cp:lastModifiedBy>Bock CWO3 Jennifer Lynn</cp:lastModifiedBy>
  <cp:revision>18</cp:revision>
  <cp:lastPrinted>2023-05-19T20:51:44Z</cp:lastPrinted>
  <dcterms:created xsi:type="dcterms:W3CDTF">2016-11-10T13:23:51Z</dcterms:created>
  <dcterms:modified xsi:type="dcterms:W3CDTF">2024-04-08T21:15:12Z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0x0101008BAEFF4E14BEAE4ABE122A7B1FAD92FC</vt:lpwstr>
  </property>
  <property fmtid="{D5CDD505-2E9C-101B-9397-08002B2CF9AE}" pid="3" name="_dlc_DocIdItemGuid">
    <vt:lpwstr>052e235c-56a5-43c4-a9a9-529b59c19405</vt:lpwstr>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y fmtid="{D5CDD505-2E9C-101B-9397-08002B2CF9AE}" pid="11" name="Order">
    <vt:r8>321100</vt:r8>
  </property>
  <property fmtid="{D5CDD505-2E9C-101B-9397-08002B2CF9AE}" pid="12" name="SharedWithUsers">
    <vt:lpwstr>42;#Matthews-Morris Capt Glenn E</vt:lpwstr>
  </property>
</Properties>
</file>