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3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72672" y="6566914"/>
            <a:ext cx="719327" cy="2773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265" y="-7238"/>
            <a:ext cx="11091468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96254" y="1649983"/>
            <a:ext cx="5959475" cy="3128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339" y="6542785"/>
            <a:ext cx="436880" cy="295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jp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9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.png"/><Relationship Id="rId5" Type="http://schemas.openxmlformats.org/officeDocument/2006/relationships/image" Target="../media/image118.png"/><Relationship Id="rId10" Type="http://schemas.openxmlformats.org/officeDocument/2006/relationships/image" Target="../media/image11.png"/><Relationship Id="rId4" Type="http://schemas.openxmlformats.org/officeDocument/2006/relationships/image" Target="../media/image117.jpg"/><Relationship Id="rId9" Type="http://schemas.openxmlformats.org/officeDocument/2006/relationships/image" Target="../media/image1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g"/><Relationship Id="rId13" Type="http://schemas.openxmlformats.org/officeDocument/2006/relationships/image" Target="../media/image134.png"/><Relationship Id="rId3" Type="http://schemas.openxmlformats.org/officeDocument/2006/relationships/image" Target="../media/image124.jp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jpg"/><Relationship Id="rId10" Type="http://schemas.openxmlformats.org/officeDocument/2006/relationships/image" Target="../media/image131.png"/><Relationship Id="rId4" Type="http://schemas.openxmlformats.org/officeDocument/2006/relationships/image" Target="../media/image125.jp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afsas.safety.af.mil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hyperlink" Target="https://sim.afsas.safety.af.mil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jp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13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g"/><Relationship Id="rId9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13" Type="http://schemas.openxmlformats.org/officeDocument/2006/relationships/image" Target="../media/image75.png"/><Relationship Id="rId18" Type="http://schemas.openxmlformats.org/officeDocument/2006/relationships/image" Target="../media/image79.png"/><Relationship Id="rId3" Type="http://schemas.openxmlformats.org/officeDocument/2006/relationships/image" Target="../media/image65.png"/><Relationship Id="rId7" Type="http://schemas.openxmlformats.org/officeDocument/2006/relationships/image" Target="../media/image69.jpg"/><Relationship Id="rId12" Type="http://schemas.openxmlformats.org/officeDocument/2006/relationships/image" Target="../media/image74.png"/><Relationship Id="rId17" Type="http://schemas.openxmlformats.org/officeDocument/2006/relationships/image" Target="../media/image78.png"/><Relationship Id="rId2" Type="http://schemas.openxmlformats.org/officeDocument/2006/relationships/image" Target="../media/image13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11" Type="http://schemas.openxmlformats.org/officeDocument/2006/relationships/image" Target="../media/image73.png"/><Relationship Id="rId5" Type="http://schemas.openxmlformats.org/officeDocument/2006/relationships/image" Target="../media/image67.jpg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4" Type="http://schemas.openxmlformats.org/officeDocument/2006/relationships/image" Target="../media/image66.jpg"/><Relationship Id="rId9" Type="http://schemas.openxmlformats.org/officeDocument/2006/relationships/image" Target="../media/image71.png"/><Relationship Id="rId1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13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66.jp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81.png"/><Relationship Id="rId10" Type="http://schemas.openxmlformats.org/officeDocument/2006/relationships/image" Target="../media/image102.png"/><Relationship Id="rId4" Type="http://schemas.openxmlformats.org/officeDocument/2006/relationships/image" Target="../media/image66.jp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" y="6555485"/>
            <a:ext cx="2317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25" dirty="0"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35350" cy="6858000"/>
          </a:xfrm>
          <a:custGeom>
            <a:avLst/>
            <a:gdLst/>
            <a:ahLst/>
            <a:cxnLst/>
            <a:rect l="l" t="t" r="r" b="b"/>
            <a:pathLst>
              <a:path w="3435350" h="6858000">
                <a:moveTo>
                  <a:pt x="3435096" y="6858000"/>
                </a:moveTo>
                <a:lnTo>
                  <a:pt x="3435096" y="0"/>
                </a:lnTo>
                <a:lnTo>
                  <a:pt x="0" y="0"/>
                </a:lnTo>
                <a:lnTo>
                  <a:pt x="0" y="6858000"/>
                </a:lnTo>
                <a:lnTo>
                  <a:pt x="3435096" y="6858000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4951" y="1846833"/>
            <a:ext cx="7111365" cy="2768600"/>
          </a:xfrm>
          <a:prstGeom prst="rect">
            <a:avLst/>
          </a:prstGeom>
        </p:spPr>
        <p:txBody>
          <a:bodyPr vert="horz" wrap="square" lIns="0" tIns="306705" rIns="0" bIns="0" rtlCol="0">
            <a:spAutoFit/>
          </a:bodyPr>
          <a:lstStyle/>
          <a:p>
            <a:pPr marL="12700" marR="5080">
              <a:lnSpc>
                <a:spcPts val="9600"/>
              </a:lnSpc>
              <a:spcBef>
                <a:spcPts val="2415"/>
              </a:spcBef>
            </a:pPr>
            <a:r>
              <a:rPr sz="10000" dirty="0">
                <a:solidFill>
                  <a:srgbClr val="282C50"/>
                </a:solidFill>
              </a:rPr>
              <a:t>Creating</a:t>
            </a:r>
            <a:r>
              <a:rPr sz="10000" spc="-330" dirty="0">
                <a:solidFill>
                  <a:srgbClr val="282C50"/>
                </a:solidFill>
              </a:rPr>
              <a:t> </a:t>
            </a:r>
            <a:r>
              <a:rPr sz="10000" spc="-20" dirty="0">
                <a:solidFill>
                  <a:srgbClr val="282C50"/>
                </a:solidFill>
              </a:rPr>
              <a:t>your </a:t>
            </a:r>
            <a:r>
              <a:rPr sz="10000" dirty="0">
                <a:solidFill>
                  <a:srgbClr val="282C50"/>
                </a:solidFill>
              </a:rPr>
              <a:t>RMI </a:t>
            </a:r>
            <a:r>
              <a:rPr sz="10000" spc="-10" dirty="0">
                <a:solidFill>
                  <a:srgbClr val="282C50"/>
                </a:solidFill>
              </a:rPr>
              <a:t>Account</a:t>
            </a:r>
            <a:endParaRPr sz="10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9" y="179806"/>
            <a:ext cx="8501634" cy="3909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8015" y="899160"/>
            <a:ext cx="11893550" cy="2630805"/>
            <a:chOff x="128015" y="899160"/>
            <a:chExt cx="11893550" cy="26308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6187" y="3413760"/>
              <a:ext cx="39624" cy="304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15" y="899160"/>
              <a:ext cx="11893296" cy="2630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371" y="989076"/>
              <a:ext cx="11535156" cy="245516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7153" y="3715483"/>
            <a:ext cx="10459217" cy="2912420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16673" y="3790188"/>
          <a:ext cx="10146030" cy="274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SIB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Member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13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Event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Investigator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13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Representative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405">
                <a:tc>
                  <a:txBody>
                    <a:bodyPr/>
                    <a:lstStyle/>
                    <a:p>
                      <a:pPr marL="91440" marR="8724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Safety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Investigation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Board Member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14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Function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automatically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assigns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RMI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roles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Workspace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Navy/Marines,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Event: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Investigator,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Event: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Viewer,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Extraction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Access: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Events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39725" algn="just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Function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automatically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assigns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RMI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role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Workspace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Navy/Marines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 marR="1022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Function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automatically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assigns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RMI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Role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Workspace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Navy/Marines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account.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E2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E2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90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Event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Investigator,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should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select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function.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E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4626864" y="662940"/>
            <a:ext cx="4399280" cy="1268095"/>
            <a:chOff x="4626864" y="662940"/>
            <a:chExt cx="4399280" cy="126809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6864" y="662940"/>
              <a:ext cx="1267967" cy="12679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87864" y="1113769"/>
              <a:ext cx="515620" cy="370840"/>
            </a:xfrm>
            <a:custGeom>
              <a:avLst/>
              <a:gdLst/>
              <a:ahLst/>
              <a:cxnLst/>
              <a:rect l="l" t="t" r="r" b="b"/>
              <a:pathLst>
                <a:path w="515620" h="370840">
                  <a:moveTo>
                    <a:pt x="5530" y="177376"/>
                  </a:moveTo>
                  <a:lnTo>
                    <a:pt x="0" y="183324"/>
                  </a:lnTo>
                  <a:lnTo>
                    <a:pt x="382" y="191154"/>
                  </a:lnTo>
                  <a:lnTo>
                    <a:pt x="8597" y="197982"/>
                  </a:lnTo>
                  <a:lnTo>
                    <a:pt x="363433" y="370759"/>
                  </a:lnTo>
                  <a:lnTo>
                    <a:pt x="370788" y="368082"/>
                  </a:lnTo>
                  <a:lnTo>
                    <a:pt x="375107" y="358461"/>
                  </a:lnTo>
                  <a:lnTo>
                    <a:pt x="374999" y="354525"/>
                  </a:lnTo>
                  <a:lnTo>
                    <a:pt x="312635" y="229738"/>
                  </a:lnTo>
                  <a:lnTo>
                    <a:pt x="515511" y="228325"/>
                  </a:lnTo>
                  <a:lnTo>
                    <a:pt x="513103" y="138832"/>
                  </a:lnTo>
                  <a:lnTo>
                    <a:pt x="310078" y="140297"/>
                  </a:lnTo>
                  <a:lnTo>
                    <a:pt x="366832" y="12058"/>
                  </a:lnTo>
                  <a:lnTo>
                    <a:pt x="364072" y="4631"/>
                  </a:lnTo>
                  <a:lnTo>
                    <a:pt x="354325" y="0"/>
                  </a:lnTo>
                  <a:lnTo>
                    <a:pt x="350296" y="28"/>
                  </a:lnTo>
                  <a:lnTo>
                    <a:pt x="5530" y="177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87864" y="1113769"/>
              <a:ext cx="515620" cy="370840"/>
            </a:xfrm>
            <a:custGeom>
              <a:avLst/>
              <a:gdLst/>
              <a:ahLst/>
              <a:cxnLst/>
              <a:rect l="l" t="t" r="r" b="b"/>
              <a:pathLst>
                <a:path w="515620" h="370840">
                  <a:moveTo>
                    <a:pt x="513103" y="138832"/>
                  </a:moveTo>
                  <a:lnTo>
                    <a:pt x="310078" y="140297"/>
                  </a:lnTo>
                  <a:lnTo>
                    <a:pt x="363989" y="18247"/>
                  </a:lnTo>
                  <a:lnTo>
                    <a:pt x="366832" y="12058"/>
                  </a:lnTo>
                  <a:lnTo>
                    <a:pt x="364072" y="4631"/>
                  </a:lnTo>
                  <a:lnTo>
                    <a:pt x="357815" y="1659"/>
                  </a:lnTo>
                  <a:lnTo>
                    <a:pt x="354325" y="0"/>
                  </a:lnTo>
                  <a:lnTo>
                    <a:pt x="350296" y="28"/>
                  </a:lnTo>
                  <a:lnTo>
                    <a:pt x="7840" y="175924"/>
                  </a:lnTo>
                  <a:lnTo>
                    <a:pt x="0" y="183324"/>
                  </a:lnTo>
                  <a:lnTo>
                    <a:pt x="382" y="191154"/>
                  </a:lnTo>
                  <a:lnTo>
                    <a:pt x="5446" y="195843"/>
                  </a:lnTo>
                  <a:lnTo>
                    <a:pt x="6379" y="196711"/>
                  </a:lnTo>
                  <a:lnTo>
                    <a:pt x="7447" y="197433"/>
                  </a:lnTo>
                  <a:lnTo>
                    <a:pt x="8597" y="197982"/>
                  </a:lnTo>
                  <a:lnTo>
                    <a:pt x="357152" y="367838"/>
                  </a:lnTo>
                  <a:lnTo>
                    <a:pt x="363433" y="370759"/>
                  </a:lnTo>
                  <a:lnTo>
                    <a:pt x="370788" y="368082"/>
                  </a:lnTo>
                  <a:lnTo>
                    <a:pt x="373580" y="361868"/>
                  </a:lnTo>
                  <a:lnTo>
                    <a:pt x="375107" y="358461"/>
                  </a:lnTo>
                  <a:lnTo>
                    <a:pt x="374999" y="354525"/>
                  </a:lnTo>
                  <a:lnTo>
                    <a:pt x="373285" y="351140"/>
                  </a:lnTo>
                  <a:lnTo>
                    <a:pt x="312635" y="229738"/>
                  </a:lnTo>
                  <a:lnTo>
                    <a:pt x="515511" y="228325"/>
                  </a:lnTo>
                  <a:lnTo>
                    <a:pt x="513103" y="138832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01056" y="850392"/>
              <a:ext cx="3624834" cy="773429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515227" y="1063878"/>
            <a:ext cx="2268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Calibri"/>
                <a:cs typeface="Calibri"/>
              </a:rPr>
              <a:t>Select</a:t>
            </a:r>
            <a:r>
              <a:rPr sz="2000" b="0" spc="-2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Job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Function(s)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82411" y="928141"/>
            <a:ext cx="817244" cy="574675"/>
            <a:chOff x="5582411" y="928141"/>
            <a:chExt cx="817244" cy="57467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82411" y="928141"/>
              <a:ext cx="816876" cy="57452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643117" y="985901"/>
              <a:ext cx="699770" cy="463550"/>
            </a:xfrm>
            <a:custGeom>
              <a:avLst/>
              <a:gdLst/>
              <a:ahLst/>
              <a:cxnLst/>
              <a:rect l="l" t="t" r="r" b="b"/>
              <a:pathLst>
                <a:path w="699770" h="463550">
                  <a:moveTo>
                    <a:pt x="522732" y="0"/>
                  </a:moveTo>
                  <a:lnTo>
                    <a:pt x="476265" y="3825"/>
                  </a:lnTo>
                  <a:lnTo>
                    <a:pt x="435229" y="15366"/>
                  </a:lnTo>
                  <a:lnTo>
                    <a:pt x="401113" y="33829"/>
                  </a:lnTo>
                  <a:lnTo>
                    <a:pt x="366424" y="73052"/>
                  </a:lnTo>
                  <a:lnTo>
                    <a:pt x="354681" y="120396"/>
                  </a:lnTo>
                  <a:lnTo>
                    <a:pt x="354600" y="122015"/>
                  </a:lnTo>
                  <a:lnTo>
                    <a:pt x="355364" y="137922"/>
                  </a:lnTo>
                  <a:lnTo>
                    <a:pt x="355483" y="140398"/>
                  </a:lnTo>
                  <a:lnTo>
                    <a:pt x="370332" y="191643"/>
                  </a:lnTo>
                  <a:lnTo>
                    <a:pt x="403532" y="226575"/>
                  </a:lnTo>
                  <a:lnTo>
                    <a:pt x="418846" y="235458"/>
                  </a:lnTo>
                  <a:lnTo>
                    <a:pt x="418846" y="237236"/>
                  </a:lnTo>
                  <a:lnTo>
                    <a:pt x="386175" y="255500"/>
                  </a:lnTo>
                  <a:lnTo>
                    <a:pt x="362839" y="277907"/>
                  </a:lnTo>
                  <a:lnTo>
                    <a:pt x="348837" y="304458"/>
                  </a:lnTo>
                  <a:lnTo>
                    <a:pt x="344170" y="335152"/>
                  </a:lnTo>
                  <a:lnTo>
                    <a:pt x="346905" y="362616"/>
                  </a:lnTo>
                  <a:lnTo>
                    <a:pt x="370316" y="411894"/>
                  </a:lnTo>
                  <a:lnTo>
                    <a:pt x="416302" y="444777"/>
                  </a:lnTo>
                  <a:lnTo>
                    <a:pt x="481556" y="461351"/>
                  </a:lnTo>
                  <a:lnTo>
                    <a:pt x="521208" y="463423"/>
                  </a:lnTo>
                  <a:lnTo>
                    <a:pt x="547072" y="462279"/>
                  </a:lnTo>
                  <a:lnTo>
                    <a:pt x="594038" y="453136"/>
                  </a:lnTo>
                  <a:lnTo>
                    <a:pt x="634311" y="435064"/>
                  </a:lnTo>
                  <a:lnTo>
                    <a:pt x="665605" y="409398"/>
                  </a:lnTo>
                  <a:lnTo>
                    <a:pt x="687447" y="376777"/>
                  </a:lnTo>
                  <a:lnTo>
                    <a:pt x="691646" y="365760"/>
                  </a:lnTo>
                  <a:lnTo>
                    <a:pt x="526542" y="365760"/>
                  </a:lnTo>
                  <a:lnTo>
                    <a:pt x="515808" y="364974"/>
                  </a:lnTo>
                  <a:lnTo>
                    <a:pt x="479504" y="338010"/>
                  </a:lnTo>
                  <a:lnTo>
                    <a:pt x="475996" y="317881"/>
                  </a:lnTo>
                  <a:lnTo>
                    <a:pt x="475996" y="313689"/>
                  </a:lnTo>
                  <a:lnTo>
                    <a:pt x="476504" y="309752"/>
                  </a:lnTo>
                  <a:lnTo>
                    <a:pt x="477520" y="305815"/>
                  </a:lnTo>
                  <a:lnTo>
                    <a:pt x="478409" y="302006"/>
                  </a:lnTo>
                  <a:lnTo>
                    <a:pt x="487633" y="281769"/>
                  </a:lnTo>
                  <a:lnTo>
                    <a:pt x="489204" y="278638"/>
                  </a:lnTo>
                  <a:lnTo>
                    <a:pt x="490601" y="275971"/>
                  </a:lnTo>
                  <a:lnTo>
                    <a:pt x="691767" y="275971"/>
                  </a:lnTo>
                  <a:lnTo>
                    <a:pt x="679005" y="249650"/>
                  </a:lnTo>
                  <a:lnTo>
                    <a:pt x="653049" y="223579"/>
                  </a:lnTo>
                  <a:lnTo>
                    <a:pt x="616712" y="203581"/>
                  </a:lnTo>
                  <a:lnTo>
                    <a:pt x="616712" y="201802"/>
                  </a:lnTo>
                  <a:lnTo>
                    <a:pt x="635861" y="192232"/>
                  </a:lnTo>
                  <a:lnTo>
                    <a:pt x="651795" y="182578"/>
                  </a:lnTo>
                  <a:lnTo>
                    <a:pt x="664539" y="172852"/>
                  </a:lnTo>
                  <a:lnTo>
                    <a:pt x="667031" y="170307"/>
                  </a:lnTo>
                  <a:lnTo>
                    <a:pt x="554228" y="170307"/>
                  </a:lnTo>
                  <a:lnTo>
                    <a:pt x="531580" y="162496"/>
                  </a:lnTo>
                  <a:lnTo>
                    <a:pt x="492760" y="147065"/>
                  </a:lnTo>
                  <a:lnTo>
                    <a:pt x="485521" y="133476"/>
                  </a:lnTo>
                  <a:lnTo>
                    <a:pt x="485521" y="120396"/>
                  </a:lnTo>
                  <a:lnTo>
                    <a:pt x="516462" y="102935"/>
                  </a:lnTo>
                  <a:lnTo>
                    <a:pt x="515130" y="102935"/>
                  </a:lnTo>
                  <a:lnTo>
                    <a:pt x="524256" y="102362"/>
                  </a:lnTo>
                  <a:lnTo>
                    <a:pt x="688936" y="102362"/>
                  </a:lnTo>
                  <a:lnTo>
                    <a:pt x="687183" y="86957"/>
                  </a:lnTo>
                  <a:lnTo>
                    <a:pt x="664755" y="46035"/>
                  </a:lnTo>
                  <a:lnTo>
                    <a:pt x="620726" y="16716"/>
                  </a:lnTo>
                  <a:lnTo>
                    <a:pt x="559524" y="1857"/>
                  </a:lnTo>
                  <a:lnTo>
                    <a:pt x="522732" y="0"/>
                  </a:lnTo>
                  <a:close/>
                </a:path>
                <a:path w="699770" h="463550">
                  <a:moveTo>
                    <a:pt x="691767" y="275971"/>
                  </a:moveTo>
                  <a:lnTo>
                    <a:pt x="490601" y="275971"/>
                  </a:lnTo>
                  <a:lnTo>
                    <a:pt x="513207" y="285114"/>
                  </a:lnTo>
                  <a:lnTo>
                    <a:pt x="526637" y="291619"/>
                  </a:lnTo>
                  <a:lnTo>
                    <a:pt x="560324" y="312293"/>
                  </a:lnTo>
                  <a:lnTo>
                    <a:pt x="565531" y="325500"/>
                  </a:lnTo>
                  <a:lnTo>
                    <a:pt x="565531" y="333121"/>
                  </a:lnTo>
                  <a:lnTo>
                    <a:pt x="564857" y="339820"/>
                  </a:lnTo>
                  <a:lnTo>
                    <a:pt x="564836" y="340026"/>
                  </a:lnTo>
                  <a:lnTo>
                    <a:pt x="534421" y="365208"/>
                  </a:lnTo>
                  <a:lnTo>
                    <a:pt x="526542" y="365760"/>
                  </a:lnTo>
                  <a:lnTo>
                    <a:pt x="691646" y="365760"/>
                  </a:lnTo>
                  <a:lnTo>
                    <a:pt x="694309" y="358775"/>
                  </a:lnTo>
                  <a:lnTo>
                    <a:pt x="698364" y="340026"/>
                  </a:lnTo>
                  <a:lnTo>
                    <a:pt x="698408" y="339820"/>
                  </a:lnTo>
                  <a:lnTo>
                    <a:pt x="699770" y="319913"/>
                  </a:lnTo>
                  <a:lnTo>
                    <a:pt x="694578" y="281769"/>
                  </a:lnTo>
                  <a:lnTo>
                    <a:pt x="691767" y="275971"/>
                  </a:lnTo>
                  <a:close/>
                </a:path>
                <a:path w="699770" h="463550">
                  <a:moveTo>
                    <a:pt x="688936" y="102362"/>
                  </a:moveTo>
                  <a:lnTo>
                    <a:pt x="524256" y="102362"/>
                  </a:lnTo>
                  <a:lnTo>
                    <a:pt x="532941" y="102935"/>
                  </a:lnTo>
                  <a:lnTo>
                    <a:pt x="540686" y="104663"/>
                  </a:lnTo>
                  <a:lnTo>
                    <a:pt x="563753" y="134874"/>
                  </a:lnTo>
                  <a:lnTo>
                    <a:pt x="563449" y="140398"/>
                  </a:lnTo>
                  <a:lnTo>
                    <a:pt x="563397" y="141345"/>
                  </a:lnTo>
                  <a:lnTo>
                    <a:pt x="562457" y="147065"/>
                  </a:lnTo>
                  <a:lnTo>
                    <a:pt x="562340" y="147780"/>
                  </a:lnTo>
                  <a:lnTo>
                    <a:pt x="560591" y="154144"/>
                  </a:lnTo>
                  <a:lnTo>
                    <a:pt x="558120" y="160512"/>
                  </a:lnTo>
                  <a:lnTo>
                    <a:pt x="554228" y="170307"/>
                  </a:lnTo>
                  <a:lnTo>
                    <a:pt x="667031" y="170307"/>
                  </a:lnTo>
                  <a:lnTo>
                    <a:pt x="688992" y="126777"/>
                  </a:lnTo>
                  <a:lnTo>
                    <a:pt x="689991" y="111633"/>
                  </a:lnTo>
                  <a:lnTo>
                    <a:pt x="689001" y="102935"/>
                  </a:lnTo>
                  <a:lnTo>
                    <a:pt x="688936" y="102362"/>
                  </a:lnTo>
                  <a:close/>
                </a:path>
                <a:path w="699770" h="463550">
                  <a:moveTo>
                    <a:pt x="314325" y="340487"/>
                  </a:moveTo>
                  <a:lnTo>
                    <a:pt x="0" y="340487"/>
                  </a:lnTo>
                  <a:lnTo>
                    <a:pt x="0" y="453009"/>
                  </a:lnTo>
                  <a:lnTo>
                    <a:pt x="314325" y="453009"/>
                  </a:lnTo>
                  <a:lnTo>
                    <a:pt x="314325" y="340487"/>
                  </a:lnTo>
                  <a:close/>
                </a:path>
                <a:path w="699770" h="463550">
                  <a:moveTo>
                    <a:pt x="231902" y="8889"/>
                  </a:moveTo>
                  <a:lnTo>
                    <a:pt x="107187" y="8889"/>
                  </a:lnTo>
                  <a:lnTo>
                    <a:pt x="104896" y="22822"/>
                  </a:lnTo>
                  <a:lnTo>
                    <a:pt x="99901" y="34528"/>
                  </a:lnTo>
                  <a:lnTo>
                    <a:pt x="67704" y="56715"/>
                  </a:lnTo>
                  <a:lnTo>
                    <a:pt x="26886" y="62863"/>
                  </a:lnTo>
                  <a:lnTo>
                    <a:pt x="0" y="63626"/>
                  </a:lnTo>
                  <a:lnTo>
                    <a:pt x="0" y="166115"/>
                  </a:lnTo>
                  <a:lnTo>
                    <a:pt x="94107" y="166115"/>
                  </a:lnTo>
                  <a:lnTo>
                    <a:pt x="94107" y="340487"/>
                  </a:lnTo>
                  <a:lnTo>
                    <a:pt x="231902" y="340487"/>
                  </a:lnTo>
                  <a:lnTo>
                    <a:pt x="231902" y="888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14541" y="1257300"/>
              <a:ext cx="98679" cy="989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4066" y="1083691"/>
              <a:ext cx="87376" cy="7708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643117" y="985901"/>
              <a:ext cx="699770" cy="463550"/>
            </a:xfrm>
            <a:custGeom>
              <a:avLst/>
              <a:gdLst/>
              <a:ahLst/>
              <a:cxnLst/>
              <a:rect l="l" t="t" r="r" b="b"/>
              <a:pathLst>
                <a:path w="699770" h="463550">
                  <a:moveTo>
                    <a:pt x="107187" y="8889"/>
                  </a:moveTo>
                  <a:lnTo>
                    <a:pt x="231902" y="8889"/>
                  </a:lnTo>
                  <a:lnTo>
                    <a:pt x="231902" y="340487"/>
                  </a:lnTo>
                  <a:lnTo>
                    <a:pt x="314325" y="340487"/>
                  </a:lnTo>
                  <a:lnTo>
                    <a:pt x="314325" y="453009"/>
                  </a:lnTo>
                  <a:lnTo>
                    <a:pt x="0" y="453009"/>
                  </a:lnTo>
                  <a:lnTo>
                    <a:pt x="0" y="340487"/>
                  </a:lnTo>
                  <a:lnTo>
                    <a:pt x="94107" y="340487"/>
                  </a:lnTo>
                  <a:lnTo>
                    <a:pt x="94107" y="166115"/>
                  </a:lnTo>
                  <a:lnTo>
                    <a:pt x="0" y="166115"/>
                  </a:lnTo>
                  <a:lnTo>
                    <a:pt x="0" y="63626"/>
                  </a:lnTo>
                  <a:lnTo>
                    <a:pt x="26886" y="62863"/>
                  </a:lnTo>
                  <a:lnTo>
                    <a:pt x="49450" y="60563"/>
                  </a:lnTo>
                  <a:lnTo>
                    <a:pt x="92168" y="44019"/>
                  </a:lnTo>
                  <a:lnTo>
                    <a:pt x="104896" y="22822"/>
                  </a:lnTo>
                  <a:lnTo>
                    <a:pt x="107187" y="8889"/>
                  </a:lnTo>
                  <a:close/>
                </a:path>
                <a:path w="699770" h="463550">
                  <a:moveTo>
                    <a:pt x="522732" y="0"/>
                  </a:moveTo>
                  <a:lnTo>
                    <a:pt x="592185" y="7429"/>
                  </a:lnTo>
                  <a:lnTo>
                    <a:pt x="645160" y="29718"/>
                  </a:lnTo>
                  <a:lnTo>
                    <a:pt x="678767" y="65103"/>
                  </a:lnTo>
                  <a:lnTo>
                    <a:pt x="689991" y="111633"/>
                  </a:lnTo>
                  <a:lnTo>
                    <a:pt x="688992" y="126777"/>
                  </a:lnTo>
                  <a:lnTo>
                    <a:pt x="674116" y="163068"/>
                  </a:lnTo>
                  <a:lnTo>
                    <a:pt x="635861" y="192232"/>
                  </a:lnTo>
                  <a:lnTo>
                    <a:pt x="616712" y="201802"/>
                  </a:lnTo>
                  <a:lnTo>
                    <a:pt x="616712" y="203581"/>
                  </a:lnTo>
                  <a:lnTo>
                    <a:pt x="653049" y="223579"/>
                  </a:lnTo>
                  <a:lnTo>
                    <a:pt x="679005" y="249650"/>
                  </a:lnTo>
                  <a:lnTo>
                    <a:pt x="694578" y="281769"/>
                  </a:lnTo>
                  <a:lnTo>
                    <a:pt x="699770" y="319913"/>
                  </a:lnTo>
                  <a:lnTo>
                    <a:pt x="698408" y="339820"/>
                  </a:lnTo>
                  <a:lnTo>
                    <a:pt x="687447" y="376777"/>
                  </a:lnTo>
                  <a:lnTo>
                    <a:pt x="665605" y="409398"/>
                  </a:lnTo>
                  <a:lnTo>
                    <a:pt x="634311" y="435064"/>
                  </a:lnTo>
                  <a:lnTo>
                    <a:pt x="594038" y="453136"/>
                  </a:lnTo>
                  <a:lnTo>
                    <a:pt x="547072" y="462279"/>
                  </a:lnTo>
                  <a:lnTo>
                    <a:pt x="521208" y="463423"/>
                  </a:lnTo>
                  <a:lnTo>
                    <a:pt x="481556" y="461351"/>
                  </a:lnTo>
                  <a:lnTo>
                    <a:pt x="416302" y="444777"/>
                  </a:lnTo>
                  <a:lnTo>
                    <a:pt x="370316" y="411894"/>
                  </a:lnTo>
                  <a:lnTo>
                    <a:pt x="347075" y="364321"/>
                  </a:lnTo>
                  <a:lnTo>
                    <a:pt x="344170" y="335152"/>
                  </a:lnTo>
                  <a:lnTo>
                    <a:pt x="348837" y="304458"/>
                  </a:lnTo>
                  <a:lnTo>
                    <a:pt x="362839" y="277907"/>
                  </a:lnTo>
                  <a:lnTo>
                    <a:pt x="386175" y="255500"/>
                  </a:lnTo>
                  <a:lnTo>
                    <a:pt x="418846" y="237236"/>
                  </a:lnTo>
                  <a:lnTo>
                    <a:pt x="418846" y="235458"/>
                  </a:lnTo>
                  <a:lnTo>
                    <a:pt x="379287" y="204668"/>
                  </a:lnTo>
                  <a:lnTo>
                    <a:pt x="358505" y="160512"/>
                  </a:lnTo>
                  <a:lnTo>
                    <a:pt x="354584" y="121665"/>
                  </a:lnTo>
                  <a:lnTo>
                    <a:pt x="355895" y="104572"/>
                  </a:lnTo>
                  <a:lnTo>
                    <a:pt x="375666" y="58674"/>
                  </a:lnTo>
                  <a:lnTo>
                    <a:pt x="417081" y="23794"/>
                  </a:lnTo>
                  <a:lnTo>
                    <a:pt x="455062" y="8626"/>
                  </a:lnTo>
                  <a:lnTo>
                    <a:pt x="498826" y="954"/>
                  </a:lnTo>
                  <a:lnTo>
                    <a:pt x="522732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9" y="179806"/>
            <a:ext cx="8501634" cy="3909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82" y="915887"/>
            <a:ext cx="11917698" cy="45263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59" y="1007363"/>
            <a:ext cx="11596116" cy="43479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99659" y="1237487"/>
            <a:ext cx="1267967" cy="126644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260279" y="1687682"/>
            <a:ext cx="515620" cy="370840"/>
          </a:xfrm>
          <a:custGeom>
            <a:avLst/>
            <a:gdLst/>
            <a:ahLst/>
            <a:cxnLst/>
            <a:rect l="l" t="t" r="r" b="b"/>
            <a:pathLst>
              <a:path w="515620" h="370839">
                <a:moveTo>
                  <a:pt x="5530" y="177376"/>
                </a:moveTo>
                <a:lnTo>
                  <a:pt x="0" y="183324"/>
                </a:lnTo>
                <a:lnTo>
                  <a:pt x="382" y="191154"/>
                </a:lnTo>
                <a:lnTo>
                  <a:pt x="8597" y="197982"/>
                </a:lnTo>
                <a:lnTo>
                  <a:pt x="363433" y="370759"/>
                </a:lnTo>
                <a:lnTo>
                  <a:pt x="370788" y="368082"/>
                </a:lnTo>
                <a:lnTo>
                  <a:pt x="375107" y="358461"/>
                </a:lnTo>
                <a:lnTo>
                  <a:pt x="374999" y="354525"/>
                </a:lnTo>
                <a:lnTo>
                  <a:pt x="312635" y="229738"/>
                </a:lnTo>
                <a:lnTo>
                  <a:pt x="515511" y="228325"/>
                </a:lnTo>
                <a:lnTo>
                  <a:pt x="513103" y="138832"/>
                </a:lnTo>
                <a:lnTo>
                  <a:pt x="310078" y="140297"/>
                </a:lnTo>
                <a:lnTo>
                  <a:pt x="366832" y="12058"/>
                </a:lnTo>
                <a:lnTo>
                  <a:pt x="364072" y="4631"/>
                </a:lnTo>
                <a:lnTo>
                  <a:pt x="354325" y="0"/>
                </a:lnTo>
                <a:lnTo>
                  <a:pt x="350296" y="28"/>
                </a:lnTo>
                <a:lnTo>
                  <a:pt x="5530" y="1773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60279" y="1687682"/>
            <a:ext cx="515620" cy="370840"/>
          </a:xfrm>
          <a:custGeom>
            <a:avLst/>
            <a:gdLst/>
            <a:ahLst/>
            <a:cxnLst/>
            <a:rect l="l" t="t" r="r" b="b"/>
            <a:pathLst>
              <a:path w="515620" h="370839">
                <a:moveTo>
                  <a:pt x="513103" y="138832"/>
                </a:moveTo>
                <a:lnTo>
                  <a:pt x="310078" y="140297"/>
                </a:lnTo>
                <a:lnTo>
                  <a:pt x="363989" y="18247"/>
                </a:lnTo>
                <a:lnTo>
                  <a:pt x="366832" y="12058"/>
                </a:lnTo>
                <a:lnTo>
                  <a:pt x="364072" y="4631"/>
                </a:lnTo>
                <a:lnTo>
                  <a:pt x="357815" y="1659"/>
                </a:lnTo>
                <a:lnTo>
                  <a:pt x="354325" y="0"/>
                </a:lnTo>
                <a:lnTo>
                  <a:pt x="350296" y="28"/>
                </a:lnTo>
                <a:lnTo>
                  <a:pt x="7840" y="175924"/>
                </a:lnTo>
                <a:lnTo>
                  <a:pt x="0" y="183324"/>
                </a:lnTo>
                <a:lnTo>
                  <a:pt x="382" y="191154"/>
                </a:lnTo>
                <a:lnTo>
                  <a:pt x="5446" y="195843"/>
                </a:lnTo>
                <a:lnTo>
                  <a:pt x="6379" y="196711"/>
                </a:lnTo>
                <a:lnTo>
                  <a:pt x="7447" y="197433"/>
                </a:lnTo>
                <a:lnTo>
                  <a:pt x="8597" y="197982"/>
                </a:lnTo>
                <a:lnTo>
                  <a:pt x="357152" y="367838"/>
                </a:lnTo>
                <a:lnTo>
                  <a:pt x="363433" y="370759"/>
                </a:lnTo>
                <a:lnTo>
                  <a:pt x="370788" y="368082"/>
                </a:lnTo>
                <a:lnTo>
                  <a:pt x="373580" y="361868"/>
                </a:lnTo>
                <a:lnTo>
                  <a:pt x="375107" y="358461"/>
                </a:lnTo>
                <a:lnTo>
                  <a:pt x="374999" y="354525"/>
                </a:lnTo>
                <a:lnTo>
                  <a:pt x="373285" y="351140"/>
                </a:lnTo>
                <a:lnTo>
                  <a:pt x="312635" y="229738"/>
                </a:lnTo>
                <a:lnTo>
                  <a:pt x="515511" y="228325"/>
                </a:lnTo>
                <a:lnTo>
                  <a:pt x="513103" y="138832"/>
                </a:lnTo>
              </a:path>
            </a:pathLst>
          </a:custGeom>
          <a:ln w="192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79947" y="1423415"/>
            <a:ext cx="3003042" cy="91516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787642" y="1532889"/>
            <a:ext cx="15868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Calibri"/>
                <a:cs typeface="Calibri"/>
              </a:rPr>
              <a:t>Select</a:t>
            </a:r>
            <a:r>
              <a:rPr sz="2000" b="0" spc="-40" dirty="0">
                <a:latin typeface="Calibri"/>
                <a:cs typeface="Calibri"/>
              </a:rPr>
              <a:t> </a:t>
            </a:r>
            <a:r>
              <a:rPr lang="en-US" sz="2000" b="0" spc="-20" dirty="0"/>
              <a:t>Basic</a:t>
            </a:r>
            <a:r>
              <a:rPr sz="2000" b="0" spc="-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Account</a:t>
            </a:r>
            <a:r>
              <a:rPr sz="2000" b="0" spc="-95" dirty="0">
                <a:latin typeface="Calibri"/>
                <a:cs typeface="Calibri"/>
              </a:rPr>
              <a:t> </a:t>
            </a:r>
            <a:r>
              <a:rPr sz="2000" b="0" spc="-20" dirty="0">
                <a:latin typeface="Calibri"/>
                <a:cs typeface="Calibri"/>
              </a:rPr>
              <a:t>Type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55207" y="1568195"/>
            <a:ext cx="815352" cy="57150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915532" y="1626361"/>
            <a:ext cx="699135" cy="460375"/>
          </a:xfrm>
          <a:custGeom>
            <a:avLst/>
            <a:gdLst/>
            <a:ahLst/>
            <a:cxnLst/>
            <a:rect l="l" t="t" r="r" b="b"/>
            <a:pathLst>
              <a:path w="699134" h="460375">
                <a:moveTo>
                  <a:pt x="389381" y="339598"/>
                </a:moveTo>
                <a:lnTo>
                  <a:pt x="374395" y="339598"/>
                </a:lnTo>
                <a:lnTo>
                  <a:pt x="374395" y="451485"/>
                </a:lnTo>
                <a:lnTo>
                  <a:pt x="414908" y="457708"/>
                </a:lnTo>
                <a:lnTo>
                  <a:pt x="461390" y="460121"/>
                </a:lnTo>
                <a:lnTo>
                  <a:pt x="516090" y="456098"/>
                </a:lnTo>
                <a:lnTo>
                  <a:pt x="563800" y="444039"/>
                </a:lnTo>
                <a:lnTo>
                  <a:pt x="604533" y="423955"/>
                </a:lnTo>
                <a:lnTo>
                  <a:pt x="638301" y="395859"/>
                </a:lnTo>
                <a:lnTo>
                  <a:pt x="664805" y="359896"/>
                </a:lnTo>
                <a:lnTo>
                  <a:pt x="667060" y="354711"/>
                </a:lnTo>
                <a:lnTo>
                  <a:pt x="458724" y="354711"/>
                </a:lnTo>
                <a:lnTo>
                  <a:pt x="438959" y="353778"/>
                </a:lnTo>
                <a:lnTo>
                  <a:pt x="420814" y="350964"/>
                </a:lnTo>
                <a:lnTo>
                  <a:pt x="404288" y="346245"/>
                </a:lnTo>
                <a:lnTo>
                  <a:pt x="389381" y="339598"/>
                </a:lnTo>
                <a:close/>
              </a:path>
              <a:path w="699134" h="460375">
                <a:moveTo>
                  <a:pt x="691810" y="280035"/>
                </a:moveTo>
                <a:lnTo>
                  <a:pt x="554227" y="280035"/>
                </a:lnTo>
                <a:lnTo>
                  <a:pt x="552064" y="292862"/>
                </a:lnTo>
                <a:lnTo>
                  <a:pt x="551991" y="293296"/>
                </a:lnTo>
                <a:lnTo>
                  <a:pt x="549022" y="304641"/>
                </a:lnTo>
                <a:lnTo>
                  <a:pt x="527970" y="337978"/>
                </a:lnTo>
                <a:lnTo>
                  <a:pt x="489870" y="352901"/>
                </a:lnTo>
                <a:lnTo>
                  <a:pt x="458724" y="354711"/>
                </a:lnTo>
                <a:lnTo>
                  <a:pt x="667060" y="354711"/>
                </a:lnTo>
                <a:lnTo>
                  <a:pt x="683736" y="316372"/>
                </a:lnTo>
                <a:lnTo>
                  <a:pt x="691810" y="280035"/>
                </a:lnTo>
                <a:close/>
              </a:path>
              <a:path w="699134" h="460375">
                <a:moveTo>
                  <a:pt x="518540" y="0"/>
                </a:moveTo>
                <a:lnTo>
                  <a:pt x="470360" y="5127"/>
                </a:lnTo>
                <a:lnTo>
                  <a:pt x="427608" y="20447"/>
                </a:lnTo>
                <a:lnTo>
                  <a:pt x="392001" y="45386"/>
                </a:lnTo>
                <a:lnTo>
                  <a:pt x="365251" y="78993"/>
                </a:lnTo>
                <a:lnTo>
                  <a:pt x="348453" y="119379"/>
                </a:lnTo>
                <a:lnTo>
                  <a:pt x="342900" y="164591"/>
                </a:lnTo>
                <a:lnTo>
                  <a:pt x="343855" y="184530"/>
                </a:lnTo>
                <a:lnTo>
                  <a:pt x="351847" y="223581"/>
                </a:lnTo>
                <a:lnTo>
                  <a:pt x="377951" y="270652"/>
                </a:lnTo>
                <a:lnTo>
                  <a:pt x="418464" y="300936"/>
                </a:lnTo>
                <a:lnTo>
                  <a:pt x="467613" y="311276"/>
                </a:lnTo>
                <a:lnTo>
                  <a:pt x="477946" y="311088"/>
                </a:lnTo>
                <a:lnTo>
                  <a:pt x="519398" y="304641"/>
                </a:lnTo>
                <a:lnTo>
                  <a:pt x="554227" y="280035"/>
                </a:lnTo>
                <a:lnTo>
                  <a:pt x="691810" y="280035"/>
                </a:lnTo>
                <a:lnTo>
                  <a:pt x="695094" y="265253"/>
                </a:lnTo>
                <a:lnTo>
                  <a:pt x="698512" y="212216"/>
                </a:lnTo>
                <a:lnTo>
                  <a:pt x="532511" y="212216"/>
                </a:lnTo>
                <a:lnTo>
                  <a:pt x="513341" y="208789"/>
                </a:lnTo>
                <a:lnTo>
                  <a:pt x="499649" y="198516"/>
                </a:lnTo>
                <a:lnTo>
                  <a:pt x="491434" y="181409"/>
                </a:lnTo>
                <a:lnTo>
                  <a:pt x="488695" y="157479"/>
                </a:lnTo>
                <a:lnTo>
                  <a:pt x="489265" y="146169"/>
                </a:lnTo>
                <a:lnTo>
                  <a:pt x="508031" y="108632"/>
                </a:lnTo>
                <a:lnTo>
                  <a:pt x="521207" y="105028"/>
                </a:lnTo>
                <a:lnTo>
                  <a:pt x="681777" y="105028"/>
                </a:lnTo>
                <a:lnTo>
                  <a:pt x="672734" y="82986"/>
                </a:lnTo>
                <a:lnTo>
                  <a:pt x="652398" y="53339"/>
                </a:lnTo>
                <a:lnTo>
                  <a:pt x="626661" y="30003"/>
                </a:lnTo>
                <a:lnTo>
                  <a:pt x="595757" y="13334"/>
                </a:lnTo>
                <a:lnTo>
                  <a:pt x="559708" y="3333"/>
                </a:lnTo>
                <a:lnTo>
                  <a:pt x="518540" y="0"/>
                </a:lnTo>
                <a:close/>
              </a:path>
              <a:path w="699134" h="460375">
                <a:moveTo>
                  <a:pt x="681777" y="105028"/>
                </a:moveTo>
                <a:lnTo>
                  <a:pt x="521207" y="105028"/>
                </a:lnTo>
                <a:lnTo>
                  <a:pt x="530042" y="106241"/>
                </a:lnTo>
                <a:lnTo>
                  <a:pt x="537495" y="109870"/>
                </a:lnTo>
                <a:lnTo>
                  <a:pt x="554259" y="149098"/>
                </a:lnTo>
                <a:lnTo>
                  <a:pt x="555678" y="164591"/>
                </a:lnTo>
                <a:lnTo>
                  <a:pt x="555759" y="165480"/>
                </a:lnTo>
                <a:lnTo>
                  <a:pt x="556178" y="181409"/>
                </a:lnTo>
                <a:lnTo>
                  <a:pt x="556226" y="185429"/>
                </a:lnTo>
                <a:lnTo>
                  <a:pt x="555490" y="205089"/>
                </a:lnTo>
                <a:lnTo>
                  <a:pt x="555370" y="208279"/>
                </a:lnTo>
                <a:lnTo>
                  <a:pt x="543940" y="210947"/>
                </a:lnTo>
                <a:lnTo>
                  <a:pt x="536320" y="212216"/>
                </a:lnTo>
                <a:lnTo>
                  <a:pt x="698512" y="212216"/>
                </a:lnTo>
                <a:lnTo>
                  <a:pt x="698733" y="208789"/>
                </a:lnTo>
                <a:lnTo>
                  <a:pt x="698793" y="205089"/>
                </a:lnTo>
                <a:lnTo>
                  <a:pt x="695975" y="159567"/>
                </a:lnTo>
                <a:lnTo>
                  <a:pt x="687260" y="118395"/>
                </a:lnTo>
                <a:lnTo>
                  <a:pt x="681777" y="105028"/>
                </a:lnTo>
                <a:close/>
              </a:path>
              <a:path w="699134" h="460375">
                <a:moveTo>
                  <a:pt x="314325" y="339343"/>
                </a:moveTo>
                <a:lnTo>
                  <a:pt x="0" y="339343"/>
                </a:lnTo>
                <a:lnTo>
                  <a:pt x="0" y="451865"/>
                </a:lnTo>
                <a:lnTo>
                  <a:pt x="314325" y="451865"/>
                </a:lnTo>
                <a:lnTo>
                  <a:pt x="314325" y="339343"/>
                </a:lnTo>
                <a:close/>
              </a:path>
              <a:path w="699134" h="460375">
                <a:moveTo>
                  <a:pt x="231901" y="7747"/>
                </a:moveTo>
                <a:lnTo>
                  <a:pt x="107187" y="7747"/>
                </a:lnTo>
                <a:lnTo>
                  <a:pt x="104878" y="21625"/>
                </a:lnTo>
                <a:lnTo>
                  <a:pt x="99853" y="33337"/>
                </a:lnTo>
                <a:lnTo>
                  <a:pt x="67687" y="55518"/>
                </a:lnTo>
                <a:lnTo>
                  <a:pt x="26832" y="61702"/>
                </a:lnTo>
                <a:lnTo>
                  <a:pt x="0" y="62484"/>
                </a:lnTo>
                <a:lnTo>
                  <a:pt x="0" y="164846"/>
                </a:lnTo>
                <a:lnTo>
                  <a:pt x="93979" y="164846"/>
                </a:lnTo>
                <a:lnTo>
                  <a:pt x="93979" y="339343"/>
                </a:lnTo>
                <a:lnTo>
                  <a:pt x="231901" y="339343"/>
                </a:lnTo>
                <a:lnTo>
                  <a:pt x="231901" y="774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99656" y="1726818"/>
            <a:ext cx="76708" cy="116332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5915532" y="1626361"/>
            <a:ext cx="699135" cy="460375"/>
          </a:xfrm>
          <a:custGeom>
            <a:avLst/>
            <a:gdLst/>
            <a:ahLst/>
            <a:cxnLst/>
            <a:rect l="l" t="t" r="r" b="b"/>
            <a:pathLst>
              <a:path w="699134" h="460375">
                <a:moveTo>
                  <a:pt x="107187" y="7747"/>
                </a:moveTo>
                <a:lnTo>
                  <a:pt x="231901" y="7747"/>
                </a:lnTo>
                <a:lnTo>
                  <a:pt x="231901" y="339343"/>
                </a:lnTo>
                <a:lnTo>
                  <a:pt x="314325" y="339343"/>
                </a:lnTo>
                <a:lnTo>
                  <a:pt x="314325" y="451865"/>
                </a:lnTo>
                <a:lnTo>
                  <a:pt x="0" y="451865"/>
                </a:lnTo>
                <a:lnTo>
                  <a:pt x="0" y="339343"/>
                </a:lnTo>
                <a:lnTo>
                  <a:pt x="93979" y="339343"/>
                </a:lnTo>
                <a:lnTo>
                  <a:pt x="93979" y="164846"/>
                </a:lnTo>
                <a:lnTo>
                  <a:pt x="0" y="164846"/>
                </a:lnTo>
                <a:lnTo>
                  <a:pt x="0" y="62484"/>
                </a:lnTo>
                <a:lnTo>
                  <a:pt x="26832" y="61702"/>
                </a:lnTo>
                <a:lnTo>
                  <a:pt x="49402" y="59372"/>
                </a:lnTo>
                <a:lnTo>
                  <a:pt x="92114" y="42858"/>
                </a:lnTo>
                <a:lnTo>
                  <a:pt x="104878" y="21625"/>
                </a:lnTo>
                <a:lnTo>
                  <a:pt x="107187" y="7747"/>
                </a:lnTo>
                <a:close/>
              </a:path>
              <a:path w="699134" h="460375">
                <a:moveTo>
                  <a:pt x="518540" y="0"/>
                </a:moveTo>
                <a:lnTo>
                  <a:pt x="559708" y="3333"/>
                </a:lnTo>
                <a:lnTo>
                  <a:pt x="626661" y="30003"/>
                </a:lnTo>
                <a:lnTo>
                  <a:pt x="672734" y="82986"/>
                </a:lnTo>
                <a:lnTo>
                  <a:pt x="687260" y="118395"/>
                </a:lnTo>
                <a:lnTo>
                  <a:pt x="695975" y="159567"/>
                </a:lnTo>
                <a:lnTo>
                  <a:pt x="698881" y="206501"/>
                </a:lnTo>
                <a:lnTo>
                  <a:pt x="695094" y="265253"/>
                </a:lnTo>
                <a:lnTo>
                  <a:pt x="683736" y="316372"/>
                </a:lnTo>
                <a:lnTo>
                  <a:pt x="664805" y="359896"/>
                </a:lnTo>
                <a:lnTo>
                  <a:pt x="638301" y="395859"/>
                </a:lnTo>
                <a:lnTo>
                  <a:pt x="604533" y="423955"/>
                </a:lnTo>
                <a:lnTo>
                  <a:pt x="563800" y="444039"/>
                </a:lnTo>
                <a:lnTo>
                  <a:pt x="516090" y="456098"/>
                </a:lnTo>
                <a:lnTo>
                  <a:pt x="461390" y="460121"/>
                </a:lnTo>
                <a:lnTo>
                  <a:pt x="451985" y="459976"/>
                </a:lnTo>
                <a:lnTo>
                  <a:pt x="401452" y="456449"/>
                </a:lnTo>
                <a:lnTo>
                  <a:pt x="374395" y="451485"/>
                </a:lnTo>
                <a:lnTo>
                  <a:pt x="374395" y="339598"/>
                </a:lnTo>
                <a:lnTo>
                  <a:pt x="389381" y="339598"/>
                </a:lnTo>
                <a:lnTo>
                  <a:pt x="404288" y="346245"/>
                </a:lnTo>
                <a:lnTo>
                  <a:pt x="420814" y="350964"/>
                </a:lnTo>
                <a:lnTo>
                  <a:pt x="438959" y="353778"/>
                </a:lnTo>
                <a:lnTo>
                  <a:pt x="458724" y="354711"/>
                </a:lnTo>
                <a:lnTo>
                  <a:pt x="475416" y="354258"/>
                </a:lnTo>
                <a:lnTo>
                  <a:pt x="520469" y="343284"/>
                </a:lnTo>
                <a:lnTo>
                  <a:pt x="548909" y="305069"/>
                </a:lnTo>
                <a:lnTo>
                  <a:pt x="554227" y="280035"/>
                </a:lnTo>
                <a:lnTo>
                  <a:pt x="548318" y="286394"/>
                </a:lnTo>
                <a:lnTo>
                  <a:pt x="542575" y="291766"/>
                </a:lnTo>
                <a:lnTo>
                  <a:pt x="504825" y="308355"/>
                </a:lnTo>
                <a:lnTo>
                  <a:pt x="467613" y="311276"/>
                </a:lnTo>
                <a:lnTo>
                  <a:pt x="450468" y="310132"/>
                </a:lnTo>
                <a:lnTo>
                  <a:pt x="403605" y="292862"/>
                </a:lnTo>
                <a:lnTo>
                  <a:pt x="367565" y="256732"/>
                </a:lnTo>
                <a:lnTo>
                  <a:pt x="346884" y="205089"/>
                </a:lnTo>
                <a:lnTo>
                  <a:pt x="342900" y="164591"/>
                </a:lnTo>
                <a:lnTo>
                  <a:pt x="344285" y="141376"/>
                </a:lnTo>
                <a:lnTo>
                  <a:pt x="355437" y="98565"/>
                </a:lnTo>
                <a:lnTo>
                  <a:pt x="377513" y="61112"/>
                </a:lnTo>
                <a:lnTo>
                  <a:pt x="408703" y="31827"/>
                </a:lnTo>
                <a:lnTo>
                  <a:pt x="448300" y="11519"/>
                </a:lnTo>
                <a:lnTo>
                  <a:pt x="493777" y="1283"/>
                </a:lnTo>
                <a:lnTo>
                  <a:pt x="51854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69511" y="1548558"/>
            <a:ext cx="716915" cy="716280"/>
          </a:xfrm>
          <a:custGeom>
            <a:avLst/>
            <a:gdLst/>
            <a:ahLst/>
            <a:cxnLst/>
            <a:rect l="l" t="t" r="r" b="b"/>
            <a:pathLst>
              <a:path w="716914" h="716280">
                <a:moveTo>
                  <a:pt x="358270" y="0"/>
                </a:moveTo>
                <a:lnTo>
                  <a:pt x="309667" y="3266"/>
                </a:lnTo>
                <a:lnTo>
                  <a:pt x="263051" y="12781"/>
                </a:lnTo>
                <a:lnTo>
                  <a:pt x="218847" y="28118"/>
                </a:lnTo>
                <a:lnTo>
                  <a:pt x="177483" y="48852"/>
                </a:lnTo>
                <a:lnTo>
                  <a:pt x="139384" y="74557"/>
                </a:lnTo>
                <a:lnTo>
                  <a:pt x="104979" y="104806"/>
                </a:lnTo>
                <a:lnTo>
                  <a:pt x="74693" y="139174"/>
                </a:lnTo>
                <a:lnTo>
                  <a:pt x="48954" y="177235"/>
                </a:lnTo>
                <a:lnTo>
                  <a:pt x="28188" y="218562"/>
                </a:lnTo>
                <a:lnTo>
                  <a:pt x="12823" y="262730"/>
                </a:lnTo>
                <a:lnTo>
                  <a:pt x="3284" y="309313"/>
                </a:lnTo>
                <a:lnTo>
                  <a:pt x="0" y="357884"/>
                </a:lnTo>
                <a:lnTo>
                  <a:pt x="3256" y="406460"/>
                </a:lnTo>
                <a:lnTo>
                  <a:pt x="12767" y="453051"/>
                </a:lnTo>
                <a:lnTo>
                  <a:pt x="28107" y="497230"/>
                </a:lnTo>
                <a:lnTo>
                  <a:pt x="48849" y="538572"/>
                </a:lnTo>
                <a:lnTo>
                  <a:pt x="74566" y="576650"/>
                </a:lnTo>
                <a:lnTo>
                  <a:pt x="104832" y="611036"/>
                </a:lnTo>
                <a:lnTo>
                  <a:pt x="139220" y="641305"/>
                </a:lnTo>
                <a:lnTo>
                  <a:pt x="177303" y="667030"/>
                </a:lnTo>
                <a:lnTo>
                  <a:pt x="218655" y="687784"/>
                </a:lnTo>
                <a:lnTo>
                  <a:pt x="262849" y="703141"/>
                </a:lnTo>
                <a:lnTo>
                  <a:pt x="309459" y="712675"/>
                </a:lnTo>
                <a:lnTo>
                  <a:pt x="358058" y="715958"/>
                </a:lnTo>
                <a:lnTo>
                  <a:pt x="406660" y="712703"/>
                </a:lnTo>
                <a:lnTo>
                  <a:pt x="453274" y="703197"/>
                </a:lnTo>
                <a:lnTo>
                  <a:pt x="497476" y="687866"/>
                </a:lnTo>
                <a:lnTo>
                  <a:pt x="538837" y="667136"/>
                </a:lnTo>
                <a:lnTo>
                  <a:pt x="576933" y="641433"/>
                </a:lnTo>
                <a:lnTo>
                  <a:pt x="611335" y="611183"/>
                </a:lnTo>
                <a:lnTo>
                  <a:pt x="641618" y="576814"/>
                </a:lnTo>
                <a:lnTo>
                  <a:pt x="667355" y="538752"/>
                </a:lnTo>
                <a:lnTo>
                  <a:pt x="688119" y="497423"/>
                </a:lnTo>
                <a:lnTo>
                  <a:pt x="703485" y="453253"/>
                </a:lnTo>
                <a:lnTo>
                  <a:pt x="713025" y="406668"/>
                </a:lnTo>
                <a:lnTo>
                  <a:pt x="716312" y="358096"/>
                </a:lnTo>
                <a:lnTo>
                  <a:pt x="713082" y="309445"/>
                </a:lnTo>
                <a:lnTo>
                  <a:pt x="703595" y="262879"/>
                </a:lnTo>
                <a:lnTo>
                  <a:pt x="688281" y="218720"/>
                </a:lnTo>
                <a:lnTo>
                  <a:pt x="667564" y="177397"/>
                </a:lnTo>
                <a:lnTo>
                  <a:pt x="641871" y="139334"/>
                </a:lnTo>
                <a:lnTo>
                  <a:pt x="611630" y="104959"/>
                </a:lnTo>
                <a:lnTo>
                  <a:pt x="577268" y="74696"/>
                </a:lnTo>
                <a:lnTo>
                  <a:pt x="539210" y="48973"/>
                </a:lnTo>
                <a:lnTo>
                  <a:pt x="497883" y="28216"/>
                </a:lnTo>
                <a:lnTo>
                  <a:pt x="453715" y="12850"/>
                </a:lnTo>
                <a:lnTo>
                  <a:pt x="407132" y="3303"/>
                </a:lnTo>
                <a:lnTo>
                  <a:pt x="358560" y="0"/>
                </a:lnTo>
                <a:lnTo>
                  <a:pt x="358364" y="0"/>
                </a:lnTo>
                <a:close/>
              </a:path>
              <a:path w="716914" h="716280">
                <a:moveTo>
                  <a:pt x="358270" y="697115"/>
                </a:moveTo>
                <a:lnTo>
                  <a:pt x="312259" y="694047"/>
                </a:lnTo>
                <a:lnTo>
                  <a:pt x="268127" y="685059"/>
                </a:lnTo>
                <a:lnTo>
                  <a:pt x="226276" y="670557"/>
                </a:lnTo>
                <a:lnTo>
                  <a:pt x="187112" y="650942"/>
                </a:lnTo>
                <a:lnTo>
                  <a:pt x="151039" y="626619"/>
                </a:lnTo>
                <a:lnTo>
                  <a:pt x="118460" y="597992"/>
                </a:lnTo>
                <a:lnTo>
                  <a:pt x="89780" y="565463"/>
                </a:lnTo>
                <a:lnTo>
                  <a:pt x="65404" y="529437"/>
                </a:lnTo>
                <a:lnTo>
                  <a:pt x="45736" y="490316"/>
                </a:lnTo>
                <a:lnTo>
                  <a:pt x="31179" y="448505"/>
                </a:lnTo>
                <a:lnTo>
                  <a:pt x="22138" y="404407"/>
                </a:lnTo>
                <a:lnTo>
                  <a:pt x="19017" y="358426"/>
                </a:lnTo>
                <a:lnTo>
                  <a:pt x="22934" y="306871"/>
                </a:lnTo>
                <a:lnTo>
                  <a:pt x="34522" y="256932"/>
                </a:lnTo>
                <a:lnTo>
                  <a:pt x="53451" y="209437"/>
                </a:lnTo>
                <a:lnTo>
                  <a:pt x="79393" y="165212"/>
                </a:lnTo>
                <a:lnTo>
                  <a:pt x="112018" y="125086"/>
                </a:lnTo>
                <a:lnTo>
                  <a:pt x="591275" y="604087"/>
                </a:lnTo>
                <a:lnTo>
                  <a:pt x="551238" y="636710"/>
                </a:lnTo>
                <a:lnTo>
                  <a:pt x="507089" y="662655"/>
                </a:lnTo>
                <a:lnTo>
                  <a:pt x="459659" y="681592"/>
                </a:lnTo>
                <a:lnTo>
                  <a:pt x="409776" y="693189"/>
                </a:lnTo>
                <a:lnTo>
                  <a:pt x="358270" y="697115"/>
                </a:lnTo>
                <a:close/>
              </a:path>
              <a:path w="716914" h="716280">
                <a:moveTo>
                  <a:pt x="604600" y="590769"/>
                </a:moveTo>
                <a:lnTo>
                  <a:pt x="125343" y="111776"/>
                </a:lnTo>
                <a:lnTo>
                  <a:pt x="160876" y="82414"/>
                </a:lnTo>
                <a:lnTo>
                  <a:pt x="199113" y="58642"/>
                </a:lnTo>
                <a:lnTo>
                  <a:pt x="239483" y="40443"/>
                </a:lnTo>
                <a:lnTo>
                  <a:pt x="281415" y="27803"/>
                </a:lnTo>
                <a:lnTo>
                  <a:pt x="324339" y="20704"/>
                </a:lnTo>
                <a:lnTo>
                  <a:pt x="367684" y="19133"/>
                </a:lnTo>
                <a:lnTo>
                  <a:pt x="410877" y="23071"/>
                </a:lnTo>
                <a:lnTo>
                  <a:pt x="453349" y="32504"/>
                </a:lnTo>
                <a:lnTo>
                  <a:pt x="494528" y="47416"/>
                </a:lnTo>
                <a:lnTo>
                  <a:pt x="533844" y="67791"/>
                </a:lnTo>
                <a:lnTo>
                  <a:pt x="570725" y="93613"/>
                </a:lnTo>
                <a:lnTo>
                  <a:pt x="604600" y="124867"/>
                </a:lnTo>
                <a:lnTo>
                  <a:pt x="635295" y="162222"/>
                </a:lnTo>
                <a:lnTo>
                  <a:pt x="659852" y="202577"/>
                </a:lnTo>
                <a:lnTo>
                  <a:pt x="678269" y="245265"/>
                </a:lnTo>
                <a:lnTo>
                  <a:pt x="690547" y="289618"/>
                </a:lnTo>
                <a:lnTo>
                  <a:pt x="696686" y="334972"/>
                </a:lnTo>
                <a:lnTo>
                  <a:pt x="696686" y="380658"/>
                </a:lnTo>
                <a:lnTo>
                  <a:pt x="690547" y="426012"/>
                </a:lnTo>
                <a:lnTo>
                  <a:pt x="678269" y="470366"/>
                </a:lnTo>
                <a:lnTo>
                  <a:pt x="659852" y="513055"/>
                </a:lnTo>
                <a:lnTo>
                  <a:pt x="635295" y="553411"/>
                </a:lnTo>
                <a:lnTo>
                  <a:pt x="604600" y="590769"/>
                </a:lnTo>
                <a:close/>
              </a:path>
            </a:pathLst>
          </a:custGeom>
          <a:ln w="2825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38972" y="2231136"/>
            <a:ext cx="3643122" cy="202006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41080" y="981455"/>
            <a:ext cx="3400044" cy="2875788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8721851" y="1007363"/>
            <a:ext cx="3298190" cy="2773680"/>
          </a:xfrm>
          <a:custGeom>
            <a:avLst/>
            <a:gdLst/>
            <a:ahLst/>
            <a:cxnLst/>
            <a:rect l="l" t="t" r="r" b="b"/>
            <a:pathLst>
              <a:path w="3298190" h="2773679">
                <a:moveTo>
                  <a:pt x="3297936" y="0"/>
                </a:moveTo>
                <a:lnTo>
                  <a:pt x="0" y="0"/>
                </a:lnTo>
                <a:lnTo>
                  <a:pt x="0" y="2773680"/>
                </a:lnTo>
                <a:lnTo>
                  <a:pt x="3297936" y="2773680"/>
                </a:lnTo>
                <a:lnTo>
                  <a:pt x="3297936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70591" y="993012"/>
            <a:ext cx="581786" cy="56819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8721852" y="1007363"/>
            <a:ext cx="3298190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4460" marR="5334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basic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account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roles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assigned.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elevated </a:t>
            </a:r>
            <a:r>
              <a:rPr sz="2000" dirty="0">
                <a:latin typeface="Calibri"/>
                <a:cs typeface="Calibri"/>
              </a:rPr>
              <a:t>account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account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roles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assigned.</a:t>
            </a: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90079" y="1801113"/>
            <a:ext cx="173736" cy="179832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976" y="656844"/>
            <a:ext cx="12003405" cy="6187440"/>
            <a:chOff x="188976" y="656844"/>
            <a:chExt cx="12003405" cy="6187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76" y="656844"/>
              <a:ext cx="11809476" cy="59954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807" y="780288"/>
              <a:ext cx="11451336" cy="5670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52" y="3982211"/>
              <a:ext cx="11445240" cy="2551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2340" y="5658611"/>
              <a:ext cx="4598670" cy="91060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494523" y="5763869"/>
            <a:ext cx="4081145" cy="6508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85"/>
              </a:spcBef>
            </a:pPr>
            <a:r>
              <a:rPr sz="2000" dirty="0">
                <a:solidFill>
                  <a:srgbClr val="132E53"/>
                </a:solidFill>
                <a:latin typeface="Calibri"/>
                <a:cs typeface="Calibri"/>
              </a:rPr>
              <a:t>Only</a:t>
            </a:r>
            <a:r>
              <a:rPr sz="2000" spc="-55" dirty="0">
                <a:solidFill>
                  <a:srgbClr val="132E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E53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132E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E53"/>
                </a:solidFill>
                <a:latin typeface="Calibri"/>
                <a:cs typeface="Calibri"/>
              </a:rPr>
              <a:t>portion</a:t>
            </a:r>
            <a:r>
              <a:rPr sz="2000" spc="-50" dirty="0">
                <a:solidFill>
                  <a:srgbClr val="132E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E53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132E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E53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132E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E53"/>
                </a:solidFill>
                <a:latin typeface="Calibri"/>
                <a:cs typeface="Calibri"/>
              </a:rPr>
              <a:t>user</a:t>
            </a:r>
            <a:r>
              <a:rPr sz="2000" spc="-40" dirty="0">
                <a:solidFill>
                  <a:srgbClr val="132E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E53"/>
                </a:solidFill>
                <a:latin typeface="Calibri"/>
                <a:cs typeface="Calibri"/>
              </a:rPr>
              <a:t>agreement</a:t>
            </a:r>
            <a:r>
              <a:rPr sz="2000" spc="-25" dirty="0">
                <a:solidFill>
                  <a:srgbClr val="132E53"/>
                </a:solidFill>
                <a:latin typeface="Calibri"/>
                <a:cs typeface="Calibri"/>
              </a:rPr>
              <a:t> is </a:t>
            </a:r>
            <a:r>
              <a:rPr sz="2000" spc="-10" dirty="0">
                <a:solidFill>
                  <a:srgbClr val="132E53"/>
                </a:solidFill>
                <a:latin typeface="Calibri"/>
                <a:cs typeface="Calibri"/>
              </a:rPr>
              <a:t>displayed</a:t>
            </a:r>
            <a:r>
              <a:rPr sz="2000" spc="-45" dirty="0">
                <a:solidFill>
                  <a:srgbClr val="132E5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E53"/>
                </a:solidFill>
                <a:latin typeface="Calibri"/>
                <a:cs typeface="Calibri"/>
              </a:rPr>
              <a:t>for</a:t>
            </a:r>
            <a:r>
              <a:rPr sz="2000" spc="-50" dirty="0">
                <a:solidFill>
                  <a:srgbClr val="132E5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E53"/>
                </a:solidFill>
                <a:latin typeface="Calibri"/>
                <a:cs typeface="Calibri"/>
              </a:rPr>
              <a:t>informational</a:t>
            </a:r>
            <a:r>
              <a:rPr sz="2000" spc="-30" dirty="0">
                <a:solidFill>
                  <a:srgbClr val="132E5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E53"/>
                </a:solidFill>
                <a:latin typeface="Calibri"/>
                <a:cs typeface="Calibri"/>
              </a:rPr>
              <a:t>purposes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29155" y="5486398"/>
            <a:ext cx="3188970" cy="1371600"/>
            <a:chOff x="1629155" y="5486398"/>
            <a:chExt cx="3188970" cy="13716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9155" y="5486398"/>
              <a:ext cx="1466088" cy="137160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40502" y="5990569"/>
              <a:ext cx="610235" cy="436245"/>
            </a:xfrm>
            <a:custGeom>
              <a:avLst/>
              <a:gdLst/>
              <a:ahLst/>
              <a:cxnLst/>
              <a:rect l="l" t="t" r="r" b="b"/>
              <a:pathLst>
                <a:path w="610235" h="436245">
                  <a:moveTo>
                    <a:pt x="5767" y="265629"/>
                  </a:moveTo>
                  <a:lnTo>
                    <a:pt x="0" y="273539"/>
                  </a:lnTo>
                  <a:lnTo>
                    <a:pt x="1397" y="282711"/>
                  </a:lnTo>
                  <a:lnTo>
                    <a:pt x="11861" y="289436"/>
                  </a:lnTo>
                  <a:lnTo>
                    <a:pt x="449055" y="435820"/>
                  </a:lnTo>
                  <a:lnTo>
                    <a:pt x="457359" y="431473"/>
                  </a:lnTo>
                  <a:lnTo>
                    <a:pt x="461260" y="419427"/>
                  </a:lnTo>
                  <a:lnTo>
                    <a:pt x="460657" y="414802"/>
                  </a:lnTo>
                  <a:lnTo>
                    <a:pt x="372381" y="277709"/>
                  </a:lnTo>
                  <a:lnTo>
                    <a:pt x="610209" y="243225"/>
                  </a:lnTo>
                  <a:lnTo>
                    <a:pt x="596545" y="138062"/>
                  </a:lnTo>
                  <a:lnTo>
                    <a:pt x="358548" y="172631"/>
                  </a:lnTo>
                  <a:lnTo>
                    <a:pt x="409596" y="12199"/>
                  </a:lnTo>
                  <a:lnTo>
                    <a:pt x="405458" y="3885"/>
                  </a:lnTo>
                  <a:lnTo>
                    <a:pt x="393463" y="0"/>
                  </a:lnTo>
                  <a:lnTo>
                    <a:pt x="388739" y="684"/>
                  </a:lnTo>
                  <a:lnTo>
                    <a:pt x="5767" y="265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0502" y="5990569"/>
              <a:ext cx="610235" cy="436245"/>
            </a:xfrm>
            <a:custGeom>
              <a:avLst/>
              <a:gdLst/>
              <a:ahLst/>
              <a:cxnLst/>
              <a:rect l="l" t="t" r="r" b="b"/>
              <a:pathLst>
                <a:path w="610235" h="436245">
                  <a:moveTo>
                    <a:pt x="596545" y="138062"/>
                  </a:moveTo>
                  <a:lnTo>
                    <a:pt x="358548" y="172631"/>
                  </a:lnTo>
                  <a:lnTo>
                    <a:pt x="407011" y="19958"/>
                  </a:lnTo>
                  <a:lnTo>
                    <a:pt x="409596" y="12199"/>
                  </a:lnTo>
                  <a:lnTo>
                    <a:pt x="405458" y="3885"/>
                  </a:lnTo>
                  <a:lnTo>
                    <a:pt x="397758" y="1392"/>
                  </a:lnTo>
                  <a:lnTo>
                    <a:pt x="393463" y="0"/>
                  </a:lnTo>
                  <a:lnTo>
                    <a:pt x="388739" y="684"/>
                  </a:lnTo>
                  <a:lnTo>
                    <a:pt x="8301" y="263542"/>
                  </a:lnTo>
                  <a:lnTo>
                    <a:pt x="0" y="273539"/>
                  </a:lnTo>
                  <a:lnTo>
                    <a:pt x="1397" y="282711"/>
                  </a:lnTo>
                  <a:lnTo>
                    <a:pt x="7906" y="287423"/>
                  </a:lnTo>
                  <a:lnTo>
                    <a:pt x="9105" y="288296"/>
                  </a:lnTo>
                  <a:lnTo>
                    <a:pt x="10445" y="288975"/>
                  </a:lnTo>
                  <a:lnTo>
                    <a:pt x="11861" y="289436"/>
                  </a:lnTo>
                  <a:lnTo>
                    <a:pt x="441332" y="433391"/>
                  </a:lnTo>
                  <a:lnTo>
                    <a:pt x="449055" y="435820"/>
                  </a:lnTo>
                  <a:lnTo>
                    <a:pt x="457359" y="431473"/>
                  </a:lnTo>
                  <a:lnTo>
                    <a:pt x="459881" y="423693"/>
                  </a:lnTo>
                  <a:lnTo>
                    <a:pt x="461260" y="419427"/>
                  </a:lnTo>
                  <a:lnTo>
                    <a:pt x="460657" y="414802"/>
                  </a:lnTo>
                  <a:lnTo>
                    <a:pt x="458235" y="411087"/>
                  </a:lnTo>
                  <a:lnTo>
                    <a:pt x="372381" y="277709"/>
                  </a:lnTo>
                  <a:lnTo>
                    <a:pt x="610209" y="243225"/>
                  </a:lnTo>
                  <a:lnTo>
                    <a:pt x="596545" y="138062"/>
                  </a:lnTo>
                </a:path>
              </a:pathLst>
            </a:custGeom>
            <a:ln w="25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8795" y="5518404"/>
              <a:ext cx="2259330" cy="90601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282441" y="5586476"/>
            <a:ext cx="5010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Click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02507" y="694944"/>
            <a:ext cx="8617457" cy="5509260"/>
            <a:chOff x="3302507" y="694944"/>
            <a:chExt cx="8617457" cy="550926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2507" y="5914644"/>
              <a:ext cx="1362456" cy="2895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25483" y="1339595"/>
              <a:ext cx="3094481" cy="187528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78823" y="694944"/>
              <a:ext cx="2985516" cy="22219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971788" y="780288"/>
              <a:ext cx="2804160" cy="2056130"/>
            </a:xfrm>
            <a:custGeom>
              <a:avLst/>
              <a:gdLst/>
              <a:ahLst/>
              <a:cxnLst/>
              <a:rect l="l" t="t" r="r" b="b"/>
              <a:pathLst>
                <a:path w="2804159" h="2056130">
                  <a:moveTo>
                    <a:pt x="2804159" y="0"/>
                  </a:moveTo>
                  <a:lnTo>
                    <a:pt x="0" y="0"/>
                  </a:lnTo>
                  <a:lnTo>
                    <a:pt x="0" y="2055876"/>
                  </a:lnTo>
                  <a:lnTo>
                    <a:pt x="2804159" y="2055876"/>
                  </a:lnTo>
                  <a:lnTo>
                    <a:pt x="280415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971788" y="780287"/>
            <a:ext cx="2804160" cy="205613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69"/>
              </a:spcBef>
            </a:pPr>
            <a:endParaRPr sz="2000">
              <a:latin typeface="Times New Roman"/>
              <a:cs typeface="Times New Roman"/>
            </a:endParaRPr>
          </a:p>
          <a:p>
            <a:pPr marL="92710" marR="83185" algn="just">
              <a:lnSpc>
                <a:spcPct val="100000"/>
              </a:lnSpc>
            </a:pP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User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Agreement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is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required</a:t>
            </a:r>
            <a:r>
              <a:rPr sz="2000" b="0" spc="25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every</a:t>
            </a:r>
            <a:r>
              <a:rPr sz="2000" b="0" spc="26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sz="2000" b="0" spc="26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sz="2000" b="0" spc="-5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sz="2000" b="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RMI</a:t>
            </a:r>
            <a:r>
              <a:rPr sz="2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role</a:t>
            </a:r>
            <a:r>
              <a:rPr sz="2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000" b="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added</a:t>
            </a:r>
            <a:r>
              <a:rPr sz="2000" b="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account.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6408" y="179819"/>
            <a:ext cx="10460990" cy="3935095"/>
            <a:chOff x="216408" y="179819"/>
            <a:chExt cx="10460990" cy="3935095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54463" y="685192"/>
              <a:ext cx="622338" cy="65618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2968" y="179819"/>
              <a:ext cx="5830061" cy="48540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6408" y="2913888"/>
              <a:ext cx="1214615" cy="120091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60422" y="3278793"/>
              <a:ext cx="526415" cy="444500"/>
            </a:xfrm>
            <a:custGeom>
              <a:avLst/>
              <a:gdLst/>
              <a:ahLst/>
              <a:cxnLst/>
              <a:rect l="l" t="t" r="r" b="b"/>
              <a:pathLst>
                <a:path w="526415" h="444500">
                  <a:moveTo>
                    <a:pt x="987" y="426932"/>
                  </a:moveTo>
                  <a:lnTo>
                    <a:pt x="0" y="436672"/>
                  </a:lnTo>
                  <a:lnTo>
                    <a:pt x="6039" y="443914"/>
                  </a:lnTo>
                  <a:lnTo>
                    <a:pt x="18855" y="444494"/>
                  </a:lnTo>
                  <a:lnTo>
                    <a:pt x="483942" y="352185"/>
                  </a:lnTo>
                  <a:lnTo>
                    <a:pt x="489047" y="344259"/>
                  </a:lnTo>
                  <a:lnTo>
                    <a:pt x="486213" y="331873"/>
                  </a:lnTo>
                  <a:lnTo>
                    <a:pt x="483258" y="328170"/>
                  </a:lnTo>
                  <a:lnTo>
                    <a:pt x="333103" y="253689"/>
                  </a:lnTo>
                  <a:lnTo>
                    <a:pt x="526415" y="104657"/>
                  </a:lnTo>
                  <a:lnTo>
                    <a:pt x="459266" y="20439"/>
                  </a:lnTo>
                  <a:lnTo>
                    <a:pt x="265848" y="169630"/>
                  </a:lnTo>
                  <a:lnTo>
                    <a:pt x="227297" y="5126"/>
                  </a:lnTo>
                  <a:lnTo>
                    <a:pt x="219272" y="0"/>
                  </a:lnTo>
                  <a:lnTo>
                    <a:pt x="206580" y="2645"/>
                  </a:lnTo>
                  <a:lnTo>
                    <a:pt x="202741" y="5605"/>
                  </a:lnTo>
                  <a:lnTo>
                    <a:pt x="987" y="4269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0422" y="3278793"/>
              <a:ext cx="526415" cy="445134"/>
            </a:xfrm>
            <a:custGeom>
              <a:avLst/>
              <a:gdLst/>
              <a:ahLst/>
              <a:cxnLst/>
              <a:rect l="l" t="t" r="r" b="b"/>
              <a:pathLst>
                <a:path w="526415" h="445135">
                  <a:moveTo>
                    <a:pt x="459266" y="20439"/>
                  </a:moveTo>
                  <a:lnTo>
                    <a:pt x="265848" y="169630"/>
                  </a:lnTo>
                  <a:lnTo>
                    <a:pt x="229059" y="13140"/>
                  </a:lnTo>
                  <a:lnTo>
                    <a:pt x="227297" y="5126"/>
                  </a:lnTo>
                  <a:lnTo>
                    <a:pt x="219272" y="0"/>
                  </a:lnTo>
                  <a:lnTo>
                    <a:pt x="211125" y="1699"/>
                  </a:lnTo>
                  <a:lnTo>
                    <a:pt x="206580" y="2645"/>
                  </a:lnTo>
                  <a:lnTo>
                    <a:pt x="202741" y="5605"/>
                  </a:lnTo>
                  <a:lnTo>
                    <a:pt x="2148" y="423855"/>
                  </a:lnTo>
                  <a:lnTo>
                    <a:pt x="0" y="436672"/>
                  </a:lnTo>
                  <a:lnTo>
                    <a:pt x="6039" y="443914"/>
                  </a:lnTo>
                  <a:lnTo>
                    <a:pt x="14287" y="444733"/>
                  </a:lnTo>
                  <a:lnTo>
                    <a:pt x="15810" y="444888"/>
                  </a:lnTo>
                  <a:lnTo>
                    <a:pt x="17355" y="444804"/>
                  </a:lnTo>
                  <a:lnTo>
                    <a:pt x="18855" y="444494"/>
                  </a:lnTo>
                  <a:lnTo>
                    <a:pt x="475808" y="353950"/>
                  </a:lnTo>
                  <a:lnTo>
                    <a:pt x="483942" y="352185"/>
                  </a:lnTo>
                  <a:lnTo>
                    <a:pt x="489047" y="344259"/>
                  </a:lnTo>
                  <a:lnTo>
                    <a:pt x="487219" y="336258"/>
                  </a:lnTo>
                  <a:lnTo>
                    <a:pt x="486213" y="331873"/>
                  </a:lnTo>
                  <a:lnTo>
                    <a:pt x="483258" y="328170"/>
                  </a:lnTo>
                  <a:lnTo>
                    <a:pt x="479163" y="326167"/>
                  </a:lnTo>
                  <a:lnTo>
                    <a:pt x="333103" y="253689"/>
                  </a:lnTo>
                  <a:lnTo>
                    <a:pt x="526415" y="104657"/>
                  </a:lnTo>
                  <a:lnTo>
                    <a:pt x="459266" y="20439"/>
                  </a:lnTo>
                </a:path>
              </a:pathLst>
            </a:custGeom>
            <a:ln w="254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827" y="2563355"/>
              <a:ext cx="2926842" cy="97613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675638" y="2630170"/>
            <a:ext cx="1970405" cy="6508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85"/>
              </a:spcBef>
              <a:tabLst>
                <a:tab pos="133858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Check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all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User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Agreement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83763" y="2699004"/>
            <a:ext cx="265175" cy="252984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29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201155"/>
            <a:ext cx="5993130" cy="36958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87095" y="643127"/>
            <a:ext cx="11413490" cy="5933440"/>
            <a:chOff x="387095" y="643127"/>
            <a:chExt cx="11413490" cy="59334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5" y="643127"/>
              <a:ext cx="11413236" cy="59329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79" y="1763267"/>
              <a:ext cx="11053572" cy="46954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79" y="765047"/>
              <a:ext cx="8330183" cy="9982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8436" y="765047"/>
              <a:ext cx="4329683" cy="9982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3043" y="902207"/>
              <a:ext cx="1267968" cy="12679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04038" y="1351278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89" h="370839">
                  <a:moveTo>
                    <a:pt x="5400" y="184895"/>
                  </a:moveTo>
                  <a:lnTo>
                    <a:pt x="0" y="190962"/>
                  </a:lnTo>
                  <a:lnTo>
                    <a:pt x="552" y="198781"/>
                  </a:lnTo>
                  <a:lnTo>
                    <a:pt x="8913" y="205429"/>
                  </a:lnTo>
                  <a:lnTo>
                    <a:pt x="367406" y="370476"/>
                  </a:lnTo>
                  <a:lnTo>
                    <a:pt x="374701" y="367640"/>
                  </a:lnTo>
                  <a:lnTo>
                    <a:pt x="378811" y="357927"/>
                  </a:lnTo>
                  <a:lnTo>
                    <a:pt x="378618" y="353995"/>
                  </a:lnTo>
                  <a:lnTo>
                    <a:pt x="313564" y="230588"/>
                  </a:lnTo>
                  <a:lnTo>
                    <a:pt x="516359" y="224778"/>
                  </a:lnTo>
                  <a:lnTo>
                    <a:pt x="512011" y="135359"/>
                  </a:lnTo>
                  <a:lnTo>
                    <a:pt x="309068" y="141223"/>
                  </a:lnTo>
                  <a:lnTo>
                    <a:pt x="363028" y="11784"/>
                  </a:lnTo>
                  <a:lnTo>
                    <a:pt x="360108" y="4418"/>
                  </a:lnTo>
                  <a:lnTo>
                    <a:pt x="350263" y="0"/>
                  </a:lnTo>
                  <a:lnTo>
                    <a:pt x="346235" y="115"/>
                  </a:lnTo>
                  <a:lnTo>
                    <a:pt x="5400" y="184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04038" y="1351278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89" h="370839">
                  <a:moveTo>
                    <a:pt x="512011" y="135359"/>
                  </a:moveTo>
                  <a:lnTo>
                    <a:pt x="309068" y="141223"/>
                  </a:lnTo>
                  <a:lnTo>
                    <a:pt x="360320" y="18033"/>
                  </a:lnTo>
                  <a:lnTo>
                    <a:pt x="363028" y="11784"/>
                  </a:lnTo>
                  <a:lnTo>
                    <a:pt x="360108" y="4418"/>
                  </a:lnTo>
                  <a:lnTo>
                    <a:pt x="353788" y="1583"/>
                  </a:lnTo>
                  <a:lnTo>
                    <a:pt x="350263" y="0"/>
                  </a:lnTo>
                  <a:lnTo>
                    <a:pt x="346235" y="115"/>
                  </a:lnTo>
                  <a:lnTo>
                    <a:pt x="7678" y="183393"/>
                  </a:lnTo>
                  <a:lnTo>
                    <a:pt x="0" y="190962"/>
                  </a:lnTo>
                  <a:lnTo>
                    <a:pt x="552" y="198781"/>
                  </a:lnTo>
                  <a:lnTo>
                    <a:pt x="5716" y="203359"/>
                  </a:lnTo>
                  <a:lnTo>
                    <a:pt x="6668" y="204207"/>
                  </a:lnTo>
                  <a:lnTo>
                    <a:pt x="7751" y="204905"/>
                  </a:lnTo>
                  <a:lnTo>
                    <a:pt x="8913" y="205429"/>
                  </a:lnTo>
                  <a:lnTo>
                    <a:pt x="361064" y="367691"/>
                  </a:lnTo>
                  <a:lnTo>
                    <a:pt x="367406" y="370476"/>
                  </a:lnTo>
                  <a:lnTo>
                    <a:pt x="374701" y="367640"/>
                  </a:lnTo>
                  <a:lnTo>
                    <a:pt x="377357" y="361367"/>
                  </a:lnTo>
                  <a:lnTo>
                    <a:pt x="378811" y="357927"/>
                  </a:lnTo>
                  <a:lnTo>
                    <a:pt x="378618" y="353995"/>
                  </a:lnTo>
                  <a:lnTo>
                    <a:pt x="376830" y="350648"/>
                  </a:lnTo>
                  <a:lnTo>
                    <a:pt x="313564" y="230588"/>
                  </a:lnTo>
                  <a:lnTo>
                    <a:pt x="516359" y="224778"/>
                  </a:lnTo>
                  <a:lnTo>
                    <a:pt x="512011" y="135359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89804" y="1059167"/>
              <a:ext cx="3249929" cy="87707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942838" y="1168400"/>
            <a:ext cx="23856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Calibri"/>
                <a:cs typeface="Calibri"/>
              </a:rPr>
              <a:t>Enter</a:t>
            </a:r>
            <a:r>
              <a:rPr sz="2000" b="0" spc="-3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the</a:t>
            </a:r>
            <a:r>
              <a:rPr sz="2000" b="0" spc="-4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RMI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URL</a:t>
            </a:r>
            <a:r>
              <a:rPr sz="2000" b="0" spc="-45" dirty="0">
                <a:latin typeface="Calibri"/>
                <a:cs typeface="Calibri"/>
              </a:rPr>
              <a:t> </a:t>
            </a:r>
            <a:r>
              <a:rPr sz="2000" b="0" spc="-20" dirty="0">
                <a:latin typeface="Calibri"/>
                <a:cs typeface="Calibri"/>
              </a:rPr>
              <a:t>into </a:t>
            </a:r>
            <a:r>
              <a:rPr sz="2000" b="0" dirty="0">
                <a:latin typeface="Calibri"/>
                <a:cs typeface="Calibri"/>
              </a:rPr>
              <a:t>your</a:t>
            </a:r>
            <a:r>
              <a:rPr sz="2000" b="0" spc="-40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browser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75732" y="1217688"/>
            <a:ext cx="6141085" cy="4487545"/>
            <a:chOff x="5475732" y="1217688"/>
            <a:chExt cx="6141085" cy="448754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75732" y="1217688"/>
              <a:ext cx="423684" cy="55472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32374" y="1275460"/>
              <a:ext cx="314325" cy="444500"/>
            </a:xfrm>
            <a:custGeom>
              <a:avLst/>
              <a:gdLst/>
              <a:ahLst/>
              <a:cxnLst/>
              <a:rect l="l" t="t" r="r" b="b"/>
              <a:pathLst>
                <a:path w="314325" h="444500">
                  <a:moveTo>
                    <a:pt x="231901" y="0"/>
                  </a:moveTo>
                  <a:lnTo>
                    <a:pt x="107187" y="0"/>
                  </a:lnTo>
                  <a:lnTo>
                    <a:pt x="104951" y="13876"/>
                  </a:lnTo>
                  <a:lnTo>
                    <a:pt x="99964" y="25574"/>
                  </a:lnTo>
                  <a:lnTo>
                    <a:pt x="67758" y="47718"/>
                  </a:lnTo>
                  <a:lnTo>
                    <a:pt x="26888" y="53953"/>
                  </a:lnTo>
                  <a:lnTo>
                    <a:pt x="0" y="54737"/>
                  </a:lnTo>
                  <a:lnTo>
                    <a:pt x="0" y="157099"/>
                  </a:lnTo>
                  <a:lnTo>
                    <a:pt x="94106" y="157099"/>
                  </a:lnTo>
                  <a:lnTo>
                    <a:pt x="94106" y="331469"/>
                  </a:lnTo>
                  <a:lnTo>
                    <a:pt x="0" y="331469"/>
                  </a:lnTo>
                  <a:lnTo>
                    <a:pt x="0" y="443991"/>
                  </a:lnTo>
                  <a:lnTo>
                    <a:pt x="314325" y="443991"/>
                  </a:lnTo>
                  <a:lnTo>
                    <a:pt x="314325" y="331469"/>
                  </a:lnTo>
                  <a:lnTo>
                    <a:pt x="231901" y="331469"/>
                  </a:lnTo>
                  <a:lnTo>
                    <a:pt x="2319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32374" y="1275460"/>
              <a:ext cx="314325" cy="444500"/>
            </a:xfrm>
            <a:custGeom>
              <a:avLst/>
              <a:gdLst/>
              <a:ahLst/>
              <a:cxnLst/>
              <a:rect l="l" t="t" r="r" b="b"/>
              <a:pathLst>
                <a:path w="314325" h="444500">
                  <a:moveTo>
                    <a:pt x="107187" y="0"/>
                  </a:moveTo>
                  <a:lnTo>
                    <a:pt x="231901" y="0"/>
                  </a:lnTo>
                  <a:lnTo>
                    <a:pt x="231901" y="331469"/>
                  </a:lnTo>
                  <a:lnTo>
                    <a:pt x="314325" y="331469"/>
                  </a:lnTo>
                  <a:lnTo>
                    <a:pt x="314325" y="443991"/>
                  </a:lnTo>
                  <a:lnTo>
                    <a:pt x="0" y="443991"/>
                  </a:lnTo>
                  <a:lnTo>
                    <a:pt x="0" y="331469"/>
                  </a:lnTo>
                  <a:lnTo>
                    <a:pt x="94106" y="331469"/>
                  </a:lnTo>
                  <a:lnTo>
                    <a:pt x="94106" y="157099"/>
                  </a:lnTo>
                  <a:lnTo>
                    <a:pt x="0" y="157099"/>
                  </a:lnTo>
                  <a:lnTo>
                    <a:pt x="0" y="54737"/>
                  </a:lnTo>
                  <a:lnTo>
                    <a:pt x="26888" y="53953"/>
                  </a:lnTo>
                  <a:lnTo>
                    <a:pt x="49466" y="51609"/>
                  </a:lnTo>
                  <a:lnTo>
                    <a:pt x="92239" y="35057"/>
                  </a:lnTo>
                  <a:lnTo>
                    <a:pt x="104951" y="13876"/>
                  </a:lnTo>
                  <a:lnTo>
                    <a:pt x="107187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75092" y="3686555"/>
              <a:ext cx="3641598" cy="20185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7200" y="2436875"/>
              <a:ext cx="3400044" cy="28757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57972" y="2462783"/>
              <a:ext cx="3298190" cy="2773680"/>
            </a:xfrm>
            <a:custGeom>
              <a:avLst/>
              <a:gdLst/>
              <a:ahLst/>
              <a:cxnLst/>
              <a:rect l="l" t="t" r="r" b="b"/>
              <a:pathLst>
                <a:path w="3298190" h="2773679">
                  <a:moveTo>
                    <a:pt x="3297935" y="0"/>
                  </a:moveTo>
                  <a:lnTo>
                    <a:pt x="0" y="0"/>
                  </a:lnTo>
                  <a:lnTo>
                    <a:pt x="0" y="2773680"/>
                  </a:lnTo>
                  <a:lnTo>
                    <a:pt x="3297935" y="2773680"/>
                  </a:lnTo>
                  <a:lnTo>
                    <a:pt x="3297935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06458" y="2447925"/>
              <a:ext cx="581787" cy="56819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157971" y="2462783"/>
            <a:ext cx="3298190" cy="2773680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90"/>
              </a:spcBef>
            </a:pPr>
            <a:endParaRPr sz="20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RMI</a:t>
            </a:r>
            <a:r>
              <a:rPr sz="2000" b="1" spc="-10" dirty="0">
                <a:latin typeface="Calibri"/>
                <a:cs typeface="Calibri"/>
              </a:rPr>
              <a:t> Production</a:t>
            </a:r>
            <a:endParaRPr sz="2000">
              <a:latin typeface="Calibri"/>
              <a:cs typeface="Calibri"/>
            </a:endParaRPr>
          </a:p>
          <a:p>
            <a:pPr marL="92075" marR="59626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Real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Data </a:t>
            </a:r>
            <a:r>
              <a:rPr sz="20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https://afsas.safety.af.mil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latin typeface="Calibri"/>
                <a:cs typeface="Calibri"/>
              </a:rPr>
              <a:t>RMI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Simulator—</a:t>
            </a:r>
            <a:r>
              <a:rPr sz="2000" b="1" spc="-20" dirty="0">
                <a:latin typeface="Calibri"/>
                <a:cs typeface="Calibri"/>
              </a:rPr>
              <a:t>Training Only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https://sim.afsas.safety.af.mil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340" y="185902"/>
            <a:ext cx="9850755" cy="6672580"/>
            <a:chOff x="434340" y="185902"/>
            <a:chExt cx="9850755" cy="6672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9" y="185902"/>
              <a:ext cx="8501634" cy="3909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" y="536450"/>
              <a:ext cx="6765035" cy="63215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04" y="662938"/>
              <a:ext cx="6507480" cy="6097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068" y="5666232"/>
              <a:ext cx="1267968" cy="1191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85428" y="6115485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89" h="370839">
                  <a:moveTo>
                    <a:pt x="5400" y="184895"/>
                  </a:moveTo>
                  <a:lnTo>
                    <a:pt x="0" y="190962"/>
                  </a:lnTo>
                  <a:lnTo>
                    <a:pt x="552" y="198781"/>
                  </a:lnTo>
                  <a:lnTo>
                    <a:pt x="8913" y="205429"/>
                  </a:lnTo>
                  <a:lnTo>
                    <a:pt x="367406" y="370476"/>
                  </a:lnTo>
                  <a:lnTo>
                    <a:pt x="374701" y="367640"/>
                  </a:lnTo>
                  <a:lnTo>
                    <a:pt x="378811" y="357927"/>
                  </a:lnTo>
                  <a:lnTo>
                    <a:pt x="378618" y="353995"/>
                  </a:lnTo>
                  <a:lnTo>
                    <a:pt x="313564" y="230588"/>
                  </a:lnTo>
                  <a:lnTo>
                    <a:pt x="516359" y="224778"/>
                  </a:lnTo>
                  <a:lnTo>
                    <a:pt x="512011" y="135359"/>
                  </a:lnTo>
                  <a:lnTo>
                    <a:pt x="309068" y="141223"/>
                  </a:lnTo>
                  <a:lnTo>
                    <a:pt x="363028" y="11784"/>
                  </a:lnTo>
                  <a:lnTo>
                    <a:pt x="360108" y="4418"/>
                  </a:lnTo>
                  <a:lnTo>
                    <a:pt x="350263" y="0"/>
                  </a:lnTo>
                  <a:lnTo>
                    <a:pt x="346235" y="115"/>
                  </a:lnTo>
                  <a:lnTo>
                    <a:pt x="5400" y="184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85428" y="6115485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89" h="370839">
                  <a:moveTo>
                    <a:pt x="512011" y="135359"/>
                  </a:moveTo>
                  <a:lnTo>
                    <a:pt x="309068" y="141223"/>
                  </a:lnTo>
                  <a:lnTo>
                    <a:pt x="360320" y="18033"/>
                  </a:lnTo>
                  <a:lnTo>
                    <a:pt x="363028" y="11784"/>
                  </a:lnTo>
                  <a:lnTo>
                    <a:pt x="360108" y="4418"/>
                  </a:lnTo>
                  <a:lnTo>
                    <a:pt x="353788" y="1583"/>
                  </a:lnTo>
                  <a:lnTo>
                    <a:pt x="350263" y="0"/>
                  </a:lnTo>
                  <a:lnTo>
                    <a:pt x="346235" y="115"/>
                  </a:lnTo>
                  <a:lnTo>
                    <a:pt x="7678" y="183393"/>
                  </a:lnTo>
                  <a:lnTo>
                    <a:pt x="0" y="190962"/>
                  </a:lnTo>
                  <a:lnTo>
                    <a:pt x="552" y="198781"/>
                  </a:lnTo>
                  <a:lnTo>
                    <a:pt x="5716" y="203359"/>
                  </a:lnTo>
                  <a:lnTo>
                    <a:pt x="6668" y="204207"/>
                  </a:lnTo>
                  <a:lnTo>
                    <a:pt x="7751" y="204905"/>
                  </a:lnTo>
                  <a:lnTo>
                    <a:pt x="8913" y="205429"/>
                  </a:lnTo>
                  <a:lnTo>
                    <a:pt x="361064" y="367691"/>
                  </a:lnTo>
                  <a:lnTo>
                    <a:pt x="367406" y="370476"/>
                  </a:lnTo>
                  <a:lnTo>
                    <a:pt x="374701" y="367640"/>
                  </a:lnTo>
                  <a:lnTo>
                    <a:pt x="377357" y="361367"/>
                  </a:lnTo>
                  <a:lnTo>
                    <a:pt x="378811" y="357927"/>
                  </a:lnTo>
                  <a:lnTo>
                    <a:pt x="378618" y="353995"/>
                  </a:lnTo>
                  <a:lnTo>
                    <a:pt x="376830" y="350648"/>
                  </a:lnTo>
                  <a:lnTo>
                    <a:pt x="313564" y="230588"/>
                  </a:lnTo>
                  <a:lnTo>
                    <a:pt x="516359" y="224778"/>
                  </a:lnTo>
                  <a:lnTo>
                    <a:pt x="512011" y="135359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9636" y="5823203"/>
              <a:ext cx="4469130" cy="8770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23592" y="5933033"/>
            <a:ext cx="35331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Read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US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Dept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Defense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Warning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Statement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click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45564" y="571500"/>
            <a:ext cx="10236835" cy="5965190"/>
            <a:chOff x="1845564" y="571500"/>
            <a:chExt cx="10236835" cy="596519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5564" y="5974079"/>
              <a:ext cx="440461" cy="5623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02460" y="6032436"/>
              <a:ext cx="331470" cy="452120"/>
            </a:xfrm>
            <a:custGeom>
              <a:avLst/>
              <a:gdLst/>
              <a:ahLst/>
              <a:cxnLst/>
              <a:rect l="l" t="t" r="r" b="b"/>
              <a:pathLst>
                <a:path w="331469" h="452120">
                  <a:moveTo>
                    <a:pt x="148716" y="0"/>
                  </a:moveTo>
                  <a:lnTo>
                    <a:pt x="94049" y="4361"/>
                  </a:lnTo>
                  <a:lnTo>
                    <a:pt x="56384" y="11968"/>
                  </a:lnTo>
                  <a:lnTo>
                    <a:pt x="10413" y="28879"/>
                  </a:lnTo>
                  <a:lnTo>
                    <a:pt x="10413" y="150621"/>
                  </a:lnTo>
                  <a:lnTo>
                    <a:pt x="21970" y="150621"/>
                  </a:lnTo>
                  <a:lnTo>
                    <a:pt x="33901" y="143366"/>
                  </a:lnTo>
                  <a:lnTo>
                    <a:pt x="44354" y="137374"/>
                  </a:lnTo>
                  <a:lnTo>
                    <a:pt x="82192" y="122213"/>
                  </a:lnTo>
                  <a:lnTo>
                    <a:pt x="125602" y="117576"/>
                  </a:lnTo>
                  <a:lnTo>
                    <a:pt x="143031" y="120126"/>
                  </a:lnTo>
                  <a:lnTo>
                    <a:pt x="155495" y="127774"/>
                  </a:lnTo>
                  <a:lnTo>
                    <a:pt x="162982" y="140518"/>
                  </a:lnTo>
                  <a:lnTo>
                    <a:pt x="165481" y="158356"/>
                  </a:lnTo>
                  <a:lnTo>
                    <a:pt x="162694" y="174656"/>
                  </a:lnTo>
                  <a:lnTo>
                    <a:pt x="140406" y="215733"/>
                  </a:lnTo>
                  <a:lnTo>
                    <a:pt x="96690" y="267244"/>
                  </a:lnTo>
                  <a:lnTo>
                    <a:pt x="68452" y="295055"/>
                  </a:lnTo>
                  <a:lnTo>
                    <a:pt x="36214" y="323948"/>
                  </a:lnTo>
                  <a:lnTo>
                    <a:pt x="0" y="353923"/>
                  </a:lnTo>
                  <a:lnTo>
                    <a:pt x="0" y="451548"/>
                  </a:lnTo>
                  <a:lnTo>
                    <a:pt x="331469" y="451548"/>
                  </a:lnTo>
                  <a:lnTo>
                    <a:pt x="331469" y="340525"/>
                  </a:lnTo>
                  <a:lnTo>
                    <a:pt x="161925" y="340525"/>
                  </a:lnTo>
                  <a:lnTo>
                    <a:pt x="183282" y="327214"/>
                  </a:lnTo>
                  <a:lnTo>
                    <a:pt x="223236" y="296630"/>
                  </a:lnTo>
                  <a:lnTo>
                    <a:pt x="258742" y="261445"/>
                  </a:lnTo>
                  <a:lnTo>
                    <a:pt x="285706" y="225726"/>
                  </a:lnTo>
                  <a:lnTo>
                    <a:pt x="303617" y="190329"/>
                  </a:lnTo>
                  <a:lnTo>
                    <a:pt x="313689" y="139903"/>
                  </a:lnTo>
                  <a:lnTo>
                    <a:pt x="311072" y="107353"/>
                  </a:lnTo>
                  <a:lnTo>
                    <a:pt x="290169" y="55042"/>
                  </a:lnTo>
                  <a:lnTo>
                    <a:pt x="248497" y="19845"/>
                  </a:lnTo>
                  <a:lnTo>
                    <a:pt x="186914" y="2205"/>
                  </a:lnTo>
                  <a:lnTo>
                    <a:pt x="14871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02460" y="6032436"/>
              <a:ext cx="331470" cy="452120"/>
            </a:xfrm>
            <a:custGeom>
              <a:avLst/>
              <a:gdLst/>
              <a:ahLst/>
              <a:cxnLst/>
              <a:rect l="l" t="t" r="r" b="b"/>
              <a:pathLst>
                <a:path w="331469" h="452120">
                  <a:moveTo>
                    <a:pt x="148716" y="0"/>
                  </a:moveTo>
                  <a:lnTo>
                    <a:pt x="186914" y="2205"/>
                  </a:lnTo>
                  <a:lnTo>
                    <a:pt x="248497" y="19845"/>
                  </a:lnTo>
                  <a:lnTo>
                    <a:pt x="290169" y="55042"/>
                  </a:lnTo>
                  <a:lnTo>
                    <a:pt x="311072" y="107353"/>
                  </a:lnTo>
                  <a:lnTo>
                    <a:pt x="313689" y="139903"/>
                  </a:lnTo>
                  <a:lnTo>
                    <a:pt x="312570" y="156319"/>
                  </a:lnTo>
                  <a:lnTo>
                    <a:pt x="295782" y="207924"/>
                  </a:lnTo>
                  <a:lnTo>
                    <a:pt x="273367" y="243566"/>
                  </a:lnTo>
                  <a:lnTo>
                    <a:pt x="241807" y="279361"/>
                  </a:lnTo>
                  <a:lnTo>
                    <a:pt x="203723" y="312581"/>
                  </a:lnTo>
                  <a:lnTo>
                    <a:pt x="161925" y="340525"/>
                  </a:lnTo>
                  <a:lnTo>
                    <a:pt x="331469" y="340525"/>
                  </a:lnTo>
                  <a:lnTo>
                    <a:pt x="331469" y="451548"/>
                  </a:lnTo>
                  <a:lnTo>
                    <a:pt x="0" y="451548"/>
                  </a:lnTo>
                  <a:lnTo>
                    <a:pt x="0" y="353923"/>
                  </a:lnTo>
                  <a:lnTo>
                    <a:pt x="36214" y="323948"/>
                  </a:lnTo>
                  <a:lnTo>
                    <a:pt x="68452" y="295055"/>
                  </a:lnTo>
                  <a:lnTo>
                    <a:pt x="96690" y="267244"/>
                  </a:lnTo>
                  <a:lnTo>
                    <a:pt x="140406" y="215733"/>
                  </a:lnTo>
                  <a:lnTo>
                    <a:pt x="162694" y="174656"/>
                  </a:lnTo>
                  <a:lnTo>
                    <a:pt x="165481" y="158356"/>
                  </a:lnTo>
                  <a:lnTo>
                    <a:pt x="162982" y="140518"/>
                  </a:lnTo>
                  <a:lnTo>
                    <a:pt x="155495" y="127774"/>
                  </a:lnTo>
                  <a:lnTo>
                    <a:pt x="143031" y="120126"/>
                  </a:lnTo>
                  <a:lnTo>
                    <a:pt x="125602" y="117576"/>
                  </a:lnTo>
                  <a:lnTo>
                    <a:pt x="115738" y="117762"/>
                  </a:lnTo>
                  <a:lnTo>
                    <a:pt x="74834" y="124201"/>
                  </a:lnTo>
                  <a:lnTo>
                    <a:pt x="33901" y="143366"/>
                  </a:lnTo>
                  <a:lnTo>
                    <a:pt x="21970" y="150621"/>
                  </a:lnTo>
                  <a:lnTo>
                    <a:pt x="10413" y="150621"/>
                  </a:lnTo>
                  <a:lnTo>
                    <a:pt x="10413" y="28879"/>
                  </a:lnTo>
                  <a:lnTo>
                    <a:pt x="24102" y="22536"/>
                  </a:lnTo>
                  <a:lnTo>
                    <a:pt x="74929" y="7746"/>
                  </a:lnTo>
                  <a:lnTo>
                    <a:pt x="112728" y="1939"/>
                  </a:lnTo>
                  <a:lnTo>
                    <a:pt x="130954" y="485"/>
                  </a:lnTo>
                  <a:lnTo>
                    <a:pt x="148716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26052" y="6234684"/>
              <a:ext cx="952500" cy="3017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7267" y="571500"/>
              <a:ext cx="4985004" cy="27005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0044" y="662939"/>
              <a:ext cx="4764024" cy="25222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92924" y="1511807"/>
              <a:ext cx="3910965" cy="195580"/>
            </a:xfrm>
            <a:custGeom>
              <a:avLst/>
              <a:gdLst/>
              <a:ahLst/>
              <a:cxnLst/>
              <a:rect l="l" t="t" r="r" b="b"/>
              <a:pathLst>
                <a:path w="3910965" h="195580">
                  <a:moveTo>
                    <a:pt x="1722120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1722120" y="195072"/>
                  </a:lnTo>
                  <a:lnTo>
                    <a:pt x="1722120" y="0"/>
                  </a:lnTo>
                  <a:close/>
                </a:path>
                <a:path w="3910965" h="195580">
                  <a:moveTo>
                    <a:pt x="3910584" y="12192"/>
                  </a:moveTo>
                  <a:lnTo>
                    <a:pt x="1905000" y="12192"/>
                  </a:lnTo>
                  <a:lnTo>
                    <a:pt x="1905000" y="195072"/>
                  </a:lnTo>
                  <a:lnTo>
                    <a:pt x="3910584" y="195072"/>
                  </a:lnTo>
                  <a:lnTo>
                    <a:pt x="3910584" y="12192"/>
                  </a:lnTo>
                  <a:close/>
                </a:path>
              </a:pathLst>
            </a:custGeom>
            <a:solidFill>
              <a:srgbClr val="CCD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08464" y="2304288"/>
              <a:ext cx="1267968" cy="126796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204198" y="2756591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90" h="370839">
                  <a:moveTo>
                    <a:pt x="510853" y="186569"/>
                  </a:moveTo>
                  <a:lnTo>
                    <a:pt x="516270" y="180517"/>
                  </a:lnTo>
                  <a:lnTo>
                    <a:pt x="515739" y="172696"/>
                  </a:lnTo>
                  <a:lnTo>
                    <a:pt x="507396" y="166025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  <a:lnTo>
                    <a:pt x="207064" y="22941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10853" y="1865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04198" y="2756591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90" h="370839">
                  <a:moveTo>
                    <a:pt x="4103" y="234723"/>
                  </a:moveTo>
                  <a:lnTo>
                    <a:pt x="207064" y="229413"/>
                  </a:lnTo>
                  <a:lnTo>
                    <a:pt x="155474" y="35246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1962" y="368932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08571" y="188065"/>
                  </a:lnTo>
                  <a:lnTo>
                    <a:pt x="516270" y="180517"/>
                  </a:lnTo>
                  <a:lnTo>
                    <a:pt x="515739" y="172696"/>
                  </a:lnTo>
                  <a:lnTo>
                    <a:pt x="510587" y="168104"/>
                  </a:lnTo>
                  <a:lnTo>
                    <a:pt x="509637" y="167253"/>
                  </a:lnTo>
                  <a:lnTo>
                    <a:pt x="508557" y="166552"/>
                  </a:lnTo>
                  <a:lnTo>
                    <a:pt x="507396" y="166025"/>
                  </a:lnTo>
                  <a:lnTo>
                    <a:pt x="155686" y="2801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9375" y="9081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139872" y="19802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79564" y="2458199"/>
              <a:ext cx="3188970" cy="877074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832597" y="2568701"/>
            <a:ext cx="2267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Calibri"/>
                <a:cs typeface="Calibri"/>
              </a:rPr>
              <a:t>Select</a:t>
            </a:r>
            <a:r>
              <a:rPr sz="2000" b="0" spc="-3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your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certificate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2597" y="2873197"/>
            <a:ext cx="920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click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351776" y="2606065"/>
            <a:ext cx="1893570" cy="574675"/>
            <a:chOff x="7351776" y="2606065"/>
            <a:chExt cx="1893570" cy="57467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51776" y="2606065"/>
              <a:ext cx="429818" cy="57452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408926" y="2664840"/>
              <a:ext cx="320675" cy="461645"/>
            </a:xfrm>
            <a:custGeom>
              <a:avLst/>
              <a:gdLst/>
              <a:ahLst/>
              <a:cxnLst/>
              <a:rect l="l" t="t" r="r" b="b"/>
              <a:pathLst>
                <a:path w="320675" h="461644">
                  <a:moveTo>
                    <a:pt x="147954" y="0"/>
                  </a:moveTo>
                  <a:lnTo>
                    <a:pt x="96394" y="4500"/>
                  </a:lnTo>
                  <a:lnTo>
                    <a:pt x="58602" y="12315"/>
                  </a:lnTo>
                  <a:lnTo>
                    <a:pt x="10668" y="28067"/>
                  </a:lnTo>
                  <a:lnTo>
                    <a:pt x="10668" y="141350"/>
                  </a:lnTo>
                  <a:lnTo>
                    <a:pt x="23241" y="141350"/>
                  </a:lnTo>
                  <a:lnTo>
                    <a:pt x="35696" y="136114"/>
                  </a:lnTo>
                  <a:lnTo>
                    <a:pt x="49260" y="131270"/>
                  </a:lnTo>
                  <a:lnTo>
                    <a:pt x="95736" y="119475"/>
                  </a:lnTo>
                  <a:lnTo>
                    <a:pt x="138938" y="115188"/>
                  </a:lnTo>
                  <a:lnTo>
                    <a:pt x="151820" y="115568"/>
                  </a:lnTo>
                  <a:lnTo>
                    <a:pt x="187198" y="131318"/>
                  </a:lnTo>
                  <a:lnTo>
                    <a:pt x="187198" y="139573"/>
                  </a:lnTo>
                  <a:lnTo>
                    <a:pt x="183292" y="154074"/>
                  </a:lnTo>
                  <a:lnTo>
                    <a:pt x="171577" y="164433"/>
                  </a:lnTo>
                  <a:lnTo>
                    <a:pt x="152050" y="170648"/>
                  </a:lnTo>
                  <a:lnTo>
                    <a:pt x="124714" y="172720"/>
                  </a:lnTo>
                  <a:lnTo>
                    <a:pt x="85090" y="172720"/>
                  </a:lnTo>
                  <a:lnTo>
                    <a:pt x="85090" y="282448"/>
                  </a:lnTo>
                  <a:lnTo>
                    <a:pt x="156845" y="282448"/>
                  </a:lnTo>
                  <a:lnTo>
                    <a:pt x="164367" y="282924"/>
                  </a:lnTo>
                  <a:lnTo>
                    <a:pt x="192024" y="301371"/>
                  </a:lnTo>
                  <a:lnTo>
                    <a:pt x="192024" y="308737"/>
                  </a:lnTo>
                  <a:lnTo>
                    <a:pt x="165546" y="345594"/>
                  </a:lnTo>
                  <a:lnTo>
                    <a:pt x="119379" y="351917"/>
                  </a:lnTo>
                  <a:lnTo>
                    <a:pt x="107707" y="351321"/>
                  </a:lnTo>
                  <a:lnTo>
                    <a:pt x="65024" y="342392"/>
                  </a:lnTo>
                  <a:lnTo>
                    <a:pt x="23358" y="326497"/>
                  </a:lnTo>
                  <a:lnTo>
                    <a:pt x="12446" y="320548"/>
                  </a:lnTo>
                  <a:lnTo>
                    <a:pt x="0" y="320548"/>
                  </a:lnTo>
                  <a:lnTo>
                    <a:pt x="0" y="433705"/>
                  </a:lnTo>
                  <a:lnTo>
                    <a:pt x="28838" y="445946"/>
                  </a:lnTo>
                  <a:lnTo>
                    <a:pt x="62404" y="454675"/>
                  </a:lnTo>
                  <a:lnTo>
                    <a:pt x="100709" y="459904"/>
                  </a:lnTo>
                  <a:lnTo>
                    <a:pt x="143764" y="461645"/>
                  </a:lnTo>
                  <a:lnTo>
                    <a:pt x="183010" y="459239"/>
                  </a:lnTo>
                  <a:lnTo>
                    <a:pt x="247884" y="439999"/>
                  </a:lnTo>
                  <a:lnTo>
                    <a:pt x="293987" y="402016"/>
                  </a:lnTo>
                  <a:lnTo>
                    <a:pt x="317367" y="348815"/>
                  </a:lnTo>
                  <a:lnTo>
                    <a:pt x="320294" y="316738"/>
                  </a:lnTo>
                  <a:lnTo>
                    <a:pt x="318724" y="297947"/>
                  </a:lnTo>
                  <a:lnTo>
                    <a:pt x="295275" y="250317"/>
                  </a:lnTo>
                  <a:lnTo>
                    <a:pt x="251251" y="224349"/>
                  </a:lnTo>
                  <a:lnTo>
                    <a:pt x="233679" y="222376"/>
                  </a:lnTo>
                  <a:lnTo>
                    <a:pt x="233679" y="218186"/>
                  </a:lnTo>
                  <a:lnTo>
                    <a:pt x="277739" y="194808"/>
                  </a:lnTo>
                  <a:lnTo>
                    <a:pt x="304657" y="150209"/>
                  </a:lnTo>
                  <a:lnTo>
                    <a:pt x="309879" y="113157"/>
                  </a:lnTo>
                  <a:lnTo>
                    <a:pt x="308736" y="96319"/>
                  </a:lnTo>
                  <a:lnTo>
                    <a:pt x="291592" y="52832"/>
                  </a:lnTo>
                  <a:lnTo>
                    <a:pt x="253337" y="21310"/>
                  </a:lnTo>
                  <a:lnTo>
                    <a:pt x="216338" y="7715"/>
                  </a:lnTo>
                  <a:lnTo>
                    <a:pt x="172384" y="857"/>
                  </a:lnTo>
                  <a:lnTo>
                    <a:pt x="14795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08926" y="2664840"/>
              <a:ext cx="320675" cy="461645"/>
            </a:xfrm>
            <a:custGeom>
              <a:avLst/>
              <a:gdLst/>
              <a:ahLst/>
              <a:cxnLst/>
              <a:rect l="l" t="t" r="r" b="b"/>
              <a:pathLst>
                <a:path w="320675" h="461644">
                  <a:moveTo>
                    <a:pt x="147954" y="0"/>
                  </a:moveTo>
                  <a:lnTo>
                    <a:pt x="195183" y="3428"/>
                  </a:lnTo>
                  <a:lnTo>
                    <a:pt x="235839" y="13716"/>
                  </a:lnTo>
                  <a:lnTo>
                    <a:pt x="281237" y="40880"/>
                  </a:lnTo>
                  <a:lnTo>
                    <a:pt x="305307" y="80660"/>
                  </a:lnTo>
                  <a:lnTo>
                    <a:pt x="309879" y="113157"/>
                  </a:lnTo>
                  <a:lnTo>
                    <a:pt x="308572" y="132373"/>
                  </a:lnTo>
                  <a:lnTo>
                    <a:pt x="289051" y="181737"/>
                  </a:lnTo>
                  <a:lnTo>
                    <a:pt x="250064" y="213044"/>
                  </a:lnTo>
                  <a:lnTo>
                    <a:pt x="233679" y="218186"/>
                  </a:lnTo>
                  <a:lnTo>
                    <a:pt x="233679" y="222376"/>
                  </a:lnTo>
                  <a:lnTo>
                    <a:pt x="282061" y="238343"/>
                  </a:lnTo>
                  <a:lnTo>
                    <a:pt x="314023" y="280622"/>
                  </a:lnTo>
                  <a:lnTo>
                    <a:pt x="320294" y="316738"/>
                  </a:lnTo>
                  <a:lnTo>
                    <a:pt x="317367" y="348815"/>
                  </a:lnTo>
                  <a:lnTo>
                    <a:pt x="293987" y="402016"/>
                  </a:lnTo>
                  <a:lnTo>
                    <a:pt x="247884" y="439999"/>
                  </a:lnTo>
                  <a:lnTo>
                    <a:pt x="183010" y="459239"/>
                  </a:lnTo>
                  <a:lnTo>
                    <a:pt x="143764" y="461645"/>
                  </a:lnTo>
                  <a:lnTo>
                    <a:pt x="100709" y="459904"/>
                  </a:lnTo>
                  <a:lnTo>
                    <a:pt x="62404" y="454675"/>
                  </a:lnTo>
                  <a:lnTo>
                    <a:pt x="28838" y="445946"/>
                  </a:lnTo>
                  <a:lnTo>
                    <a:pt x="0" y="433705"/>
                  </a:lnTo>
                  <a:lnTo>
                    <a:pt x="0" y="320548"/>
                  </a:lnTo>
                  <a:lnTo>
                    <a:pt x="12446" y="320548"/>
                  </a:lnTo>
                  <a:lnTo>
                    <a:pt x="23358" y="326497"/>
                  </a:lnTo>
                  <a:lnTo>
                    <a:pt x="35734" y="332136"/>
                  </a:lnTo>
                  <a:lnTo>
                    <a:pt x="80553" y="346559"/>
                  </a:lnTo>
                  <a:lnTo>
                    <a:pt x="119379" y="351917"/>
                  </a:lnTo>
                  <a:lnTo>
                    <a:pt x="137594" y="351206"/>
                  </a:lnTo>
                  <a:lnTo>
                    <a:pt x="175259" y="340741"/>
                  </a:lnTo>
                  <a:lnTo>
                    <a:pt x="192024" y="308737"/>
                  </a:lnTo>
                  <a:lnTo>
                    <a:pt x="192024" y="301371"/>
                  </a:lnTo>
                  <a:lnTo>
                    <a:pt x="156845" y="282448"/>
                  </a:lnTo>
                  <a:lnTo>
                    <a:pt x="85090" y="282448"/>
                  </a:lnTo>
                  <a:lnTo>
                    <a:pt x="85090" y="172720"/>
                  </a:lnTo>
                  <a:lnTo>
                    <a:pt x="124714" y="172720"/>
                  </a:lnTo>
                  <a:lnTo>
                    <a:pt x="152050" y="170648"/>
                  </a:lnTo>
                  <a:lnTo>
                    <a:pt x="171577" y="164433"/>
                  </a:lnTo>
                  <a:lnTo>
                    <a:pt x="183292" y="154074"/>
                  </a:lnTo>
                  <a:lnTo>
                    <a:pt x="187198" y="139573"/>
                  </a:lnTo>
                  <a:lnTo>
                    <a:pt x="187198" y="131318"/>
                  </a:lnTo>
                  <a:lnTo>
                    <a:pt x="151820" y="115568"/>
                  </a:lnTo>
                  <a:lnTo>
                    <a:pt x="138938" y="115188"/>
                  </a:lnTo>
                  <a:lnTo>
                    <a:pt x="125315" y="115665"/>
                  </a:lnTo>
                  <a:lnTo>
                    <a:pt x="79755" y="122809"/>
                  </a:lnTo>
                  <a:lnTo>
                    <a:pt x="35696" y="136114"/>
                  </a:lnTo>
                  <a:lnTo>
                    <a:pt x="23241" y="141350"/>
                  </a:lnTo>
                  <a:lnTo>
                    <a:pt x="10668" y="141350"/>
                  </a:lnTo>
                  <a:lnTo>
                    <a:pt x="10668" y="28067"/>
                  </a:lnTo>
                  <a:lnTo>
                    <a:pt x="25265" y="22324"/>
                  </a:lnTo>
                  <a:lnTo>
                    <a:pt x="77343" y="8000"/>
                  </a:lnTo>
                  <a:lnTo>
                    <a:pt x="131689" y="500"/>
                  </a:lnTo>
                  <a:lnTo>
                    <a:pt x="147954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01100" y="2932175"/>
              <a:ext cx="437515" cy="230504"/>
            </a:xfrm>
            <a:custGeom>
              <a:avLst/>
              <a:gdLst/>
              <a:ahLst/>
              <a:cxnLst/>
              <a:rect l="l" t="t" r="r" b="b"/>
              <a:pathLst>
                <a:path w="437515" h="230505">
                  <a:moveTo>
                    <a:pt x="399033" y="0"/>
                  </a:moveTo>
                  <a:lnTo>
                    <a:pt x="38353" y="0"/>
                  </a:lnTo>
                  <a:lnTo>
                    <a:pt x="23413" y="3010"/>
                  </a:lnTo>
                  <a:lnTo>
                    <a:pt x="11223" y="11223"/>
                  </a:lnTo>
                  <a:lnTo>
                    <a:pt x="3010" y="23413"/>
                  </a:lnTo>
                  <a:lnTo>
                    <a:pt x="0" y="38353"/>
                  </a:lnTo>
                  <a:lnTo>
                    <a:pt x="0" y="191770"/>
                  </a:lnTo>
                  <a:lnTo>
                    <a:pt x="3010" y="206710"/>
                  </a:lnTo>
                  <a:lnTo>
                    <a:pt x="11223" y="218900"/>
                  </a:lnTo>
                  <a:lnTo>
                    <a:pt x="23413" y="227113"/>
                  </a:lnTo>
                  <a:lnTo>
                    <a:pt x="38353" y="230124"/>
                  </a:lnTo>
                  <a:lnTo>
                    <a:pt x="399033" y="230124"/>
                  </a:lnTo>
                  <a:lnTo>
                    <a:pt x="413974" y="227113"/>
                  </a:lnTo>
                  <a:lnTo>
                    <a:pt x="426164" y="218900"/>
                  </a:lnTo>
                  <a:lnTo>
                    <a:pt x="434377" y="206710"/>
                  </a:lnTo>
                  <a:lnTo>
                    <a:pt x="437388" y="191770"/>
                  </a:lnTo>
                  <a:lnTo>
                    <a:pt x="437388" y="38353"/>
                  </a:lnTo>
                  <a:lnTo>
                    <a:pt x="434377" y="23413"/>
                  </a:lnTo>
                  <a:lnTo>
                    <a:pt x="426164" y="11223"/>
                  </a:lnTo>
                  <a:lnTo>
                    <a:pt x="413974" y="3010"/>
                  </a:lnTo>
                  <a:lnTo>
                    <a:pt x="399033" y="0"/>
                  </a:lnTo>
                  <a:close/>
                </a:path>
              </a:pathLst>
            </a:custGeom>
            <a:solidFill>
              <a:srgbClr val="1A7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01100" y="2932175"/>
              <a:ext cx="437515" cy="230504"/>
            </a:xfrm>
            <a:custGeom>
              <a:avLst/>
              <a:gdLst/>
              <a:ahLst/>
              <a:cxnLst/>
              <a:rect l="l" t="t" r="r" b="b"/>
              <a:pathLst>
                <a:path w="437515" h="230505">
                  <a:moveTo>
                    <a:pt x="0" y="38353"/>
                  </a:moveTo>
                  <a:lnTo>
                    <a:pt x="3010" y="23413"/>
                  </a:lnTo>
                  <a:lnTo>
                    <a:pt x="11223" y="11223"/>
                  </a:lnTo>
                  <a:lnTo>
                    <a:pt x="23413" y="3010"/>
                  </a:lnTo>
                  <a:lnTo>
                    <a:pt x="38353" y="0"/>
                  </a:lnTo>
                  <a:lnTo>
                    <a:pt x="399033" y="0"/>
                  </a:lnTo>
                  <a:lnTo>
                    <a:pt x="413974" y="3010"/>
                  </a:lnTo>
                  <a:lnTo>
                    <a:pt x="426164" y="11223"/>
                  </a:lnTo>
                  <a:lnTo>
                    <a:pt x="434377" y="23413"/>
                  </a:lnTo>
                  <a:lnTo>
                    <a:pt x="437388" y="38353"/>
                  </a:lnTo>
                  <a:lnTo>
                    <a:pt x="437388" y="191770"/>
                  </a:lnTo>
                  <a:lnTo>
                    <a:pt x="434377" y="206710"/>
                  </a:lnTo>
                  <a:lnTo>
                    <a:pt x="426164" y="218900"/>
                  </a:lnTo>
                  <a:lnTo>
                    <a:pt x="413974" y="227113"/>
                  </a:lnTo>
                  <a:lnTo>
                    <a:pt x="399033" y="230124"/>
                  </a:lnTo>
                  <a:lnTo>
                    <a:pt x="38353" y="230124"/>
                  </a:lnTo>
                  <a:lnTo>
                    <a:pt x="23413" y="227113"/>
                  </a:lnTo>
                  <a:lnTo>
                    <a:pt x="11223" y="218900"/>
                  </a:lnTo>
                  <a:lnTo>
                    <a:pt x="3010" y="206710"/>
                  </a:lnTo>
                  <a:lnTo>
                    <a:pt x="0" y="191770"/>
                  </a:lnTo>
                  <a:lnTo>
                    <a:pt x="0" y="3835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02700" y="2916427"/>
            <a:ext cx="234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097268" y="3386328"/>
            <a:ext cx="4985385" cy="3152140"/>
            <a:chOff x="7097268" y="3386328"/>
            <a:chExt cx="4985385" cy="3152140"/>
          </a:xfrm>
        </p:grpSpPr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97268" y="3386328"/>
              <a:ext cx="4985004" cy="30784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10044" y="3480816"/>
              <a:ext cx="4764024" cy="289407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14816" y="5269979"/>
              <a:ext cx="1269479" cy="126796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176020" y="5720332"/>
              <a:ext cx="515620" cy="370840"/>
            </a:xfrm>
            <a:custGeom>
              <a:avLst/>
              <a:gdLst/>
              <a:ahLst/>
              <a:cxnLst/>
              <a:rect l="l" t="t" r="r" b="b"/>
              <a:pathLst>
                <a:path w="515620" h="370839">
                  <a:moveTo>
                    <a:pt x="5526" y="177590"/>
                  </a:moveTo>
                  <a:lnTo>
                    <a:pt x="0" y="183542"/>
                  </a:lnTo>
                  <a:lnTo>
                    <a:pt x="387" y="191371"/>
                  </a:lnTo>
                  <a:lnTo>
                    <a:pt x="8606" y="198194"/>
                  </a:lnTo>
                  <a:lnTo>
                    <a:pt x="363551" y="370757"/>
                  </a:lnTo>
                  <a:lnTo>
                    <a:pt x="370904" y="368075"/>
                  </a:lnTo>
                  <a:lnTo>
                    <a:pt x="375217" y="358451"/>
                  </a:lnTo>
                  <a:lnTo>
                    <a:pt x="375107" y="354515"/>
                  </a:lnTo>
                  <a:lnTo>
                    <a:pt x="312665" y="229765"/>
                  </a:lnTo>
                  <a:lnTo>
                    <a:pt x="515541" y="228228"/>
                  </a:lnTo>
                  <a:lnTo>
                    <a:pt x="513078" y="138737"/>
                  </a:lnTo>
                  <a:lnTo>
                    <a:pt x="310052" y="140325"/>
                  </a:lnTo>
                  <a:lnTo>
                    <a:pt x="366727" y="12051"/>
                  </a:lnTo>
                  <a:lnTo>
                    <a:pt x="363963" y="4625"/>
                  </a:lnTo>
                  <a:lnTo>
                    <a:pt x="354213" y="0"/>
                  </a:lnTo>
                  <a:lnTo>
                    <a:pt x="350184" y="30"/>
                  </a:lnTo>
                  <a:lnTo>
                    <a:pt x="5526" y="1775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176020" y="5720332"/>
              <a:ext cx="515620" cy="370840"/>
            </a:xfrm>
            <a:custGeom>
              <a:avLst/>
              <a:gdLst/>
              <a:ahLst/>
              <a:cxnLst/>
              <a:rect l="l" t="t" r="r" b="b"/>
              <a:pathLst>
                <a:path w="515620" h="370839">
                  <a:moveTo>
                    <a:pt x="513078" y="138737"/>
                  </a:moveTo>
                  <a:lnTo>
                    <a:pt x="310052" y="140325"/>
                  </a:lnTo>
                  <a:lnTo>
                    <a:pt x="363889" y="18241"/>
                  </a:lnTo>
                  <a:lnTo>
                    <a:pt x="366727" y="12051"/>
                  </a:lnTo>
                  <a:lnTo>
                    <a:pt x="363963" y="4625"/>
                  </a:lnTo>
                  <a:lnTo>
                    <a:pt x="357704" y="1657"/>
                  </a:lnTo>
                  <a:lnTo>
                    <a:pt x="354213" y="0"/>
                  </a:lnTo>
                  <a:lnTo>
                    <a:pt x="350184" y="30"/>
                  </a:lnTo>
                  <a:lnTo>
                    <a:pt x="7836" y="176136"/>
                  </a:lnTo>
                  <a:lnTo>
                    <a:pt x="0" y="183542"/>
                  </a:lnTo>
                  <a:lnTo>
                    <a:pt x="387" y="191371"/>
                  </a:lnTo>
                  <a:lnTo>
                    <a:pt x="5454" y="196057"/>
                  </a:lnTo>
                  <a:lnTo>
                    <a:pt x="6388" y="196925"/>
                  </a:lnTo>
                  <a:lnTo>
                    <a:pt x="7455" y="197645"/>
                  </a:lnTo>
                  <a:lnTo>
                    <a:pt x="8606" y="198194"/>
                  </a:lnTo>
                  <a:lnTo>
                    <a:pt x="357268" y="367839"/>
                  </a:lnTo>
                  <a:lnTo>
                    <a:pt x="363551" y="370757"/>
                  </a:lnTo>
                  <a:lnTo>
                    <a:pt x="370904" y="368075"/>
                  </a:lnTo>
                  <a:lnTo>
                    <a:pt x="373692" y="361859"/>
                  </a:lnTo>
                  <a:lnTo>
                    <a:pt x="375217" y="358451"/>
                  </a:lnTo>
                  <a:lnTo>
                    <a:pt x="375107" y="354515"/>
                  </a:lnTo>
                  <a:lnTo>
                    <a:pt x="373390" y="351132"/>
                  </a:lnTo>
                  <a:lnTo>
                    <a:pt x="312665" y="229765"/>
                  </a:lnTo>
                  <a:lnTo>
                    <a:pt x="515541" y="228228"/>
                  </a:lnTo>
                  <a:lnTo>
                    <a:pt x="513078" y="138737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44812" y="5449824"/>
              <a:ext cx="2452878" cy="877074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0190226" y="5560872"/>
            <a:ext cx="1521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Enter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your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PIN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90226" y="5865672"/>
            <a:ext cx="704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click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692640" y="5586984"/>
            <a:ext cx="1682750" cy="577850"/>
            <a:chOff x="9692640" y="5586984"/>
            <a:chExt cx="1682750" cy="577850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92640" y="5586984"/>
              <a:ext cx="473938" cy="55321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750044" y="5644426"/>
              <a:ext cx="364490" cy="443230"/>
            </a:xfrm>
            <a:custGeom>
              <a:avLst/>
              <a:gdLst/>
              <a:ahLst/>
              <a:cxnLst/>
              <a:rect l="l" t="t" r="r" b="b"/>
              <a:pathLst>
                <a:path w="364490" h="443229">
                  <a:moveTo>
                    <a:pt x="312927" y="352425"/>
                  </a:moveTo>
                  <a:lnTo>
                    <a:pt x="178053" y="352425"/>
                  </a:lnTo>
                  <a:lnTo>
                    <a:pt x="178053" y="443204"/>
                  </a:lnTo>
                  <a:lnTo>
                    <a:pt x="312927" y="443204"/>
                  </a:lnTo>
                  <a:lnTo>
                    <a:pt x="312927" y="352425"/>
                  </a:lnTo>
                  <a:close/>
                </a:path>
                <a:path w="364490" h="443229">
                  <a:moveTo>
                    <a:pt x="312927" y="0"/>
                  </a:moveTo>
                  <a:lnTo>
                    <a:pt x="172720" y="0"/>
                  </a:lnTo>
                  <a:lnTo>
                    <a:pt x="0" y="248831"/>
                  </a:lnTo>
                  <a:lnTo>
                    <a:pt x="0" y="352425"/>
                  </a:lnTo>
                  <a:lnTo>
                    <a:pt x="364362" y="352425"/>
                  </a:lnTo>
                  <a:lnTo>
                    <a:pt x="364362" y="242887"/>
                  </a:lnTo>
                  <a:lnTo>
                    <a:pt x="121538" y="242887"/>
                  </a:lnTo>
                  <a:lnTo>
                    <a:pt x="178053" y="157162"/>
                  </a:lnTo>
                  <a:lnTo>
                    <a:pt x="312927" y="157162"/>
                  </a:lnTo>
                  <a:lnTo>
                    <a:pt x="312927" y="0"/>
                  </a:lnTo>
                  <a:close/>
                </a:path>
                <a:path w="364490" h="443229">
                  <a:moveTo>
                    <a:pt x="312927" y="157162"/>
                  </a:moveTo>
                  <a:lnTo>
                    <a:pt x="178053" y="157162"/>
                  </a:lnTo>
                  <a:lnTo>
                    <a:pt x="178053" y="242887"/>
                  </a:lnTo>
                  <a:lnTo>
                    <a:pt x="312927" y="242887"/>
                  </a:lnTo>
                  <a:lnTo>
                    <a:pt x="312927" y="15716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50044" y="5644426"/>
              <a:ext cx="364490" cy="443230"/>
            </a:xfrm>
            <a:custGeom>
              <a:avLst/>
              <a:gdLst/>
              <a:ahLst/>
              <a:cxnLst/>
              <a:rect l="l" t="t" r="r" b="b"/>
              <a:pathLst>
                <a:path w="364490" h="443229">
                  <a:moveTo>
                    <a:pt x="178053" y="157162"/>
                  </a:moveTo>
                  <a:lnTo>
                    <a:pt x="121538" y="242887"/>
                  </a:lnTo>
                  <a:lnTo>
                    <a:pt x="178053" y="242887"/>
                  </a:lnTo>
                  <a:lnTo>
                    <a:pt x="178053" y="157162"/>
                  </a:lnTo>
                  <a:close/>
                </a:path>
                <a:path w="364490" h="443229">
                  <a:moveTo>
                    <a:pt x="172720" y="0"/>
                  </a:moveTo>
                  <a:lnTo>
                    <a:pt x="312927" y="0"/>
                  </a:lnTo>
                  <a:lnTo>
                    <a:pt x="312927" y="242887"/>
                  </a:lnTo>
                  <a:lnTo>
                    <a:pt x="364362" y="242887"/>
                  </a:lnTo>
                  <a:lnTo>
                    <a:pt x="364362" y="352425"/>
                  </a:lnTo>
                  <a:lnTo>
                    <a:pt x="312927" y="352425"/>
                  </a:lnTo>
                  <a:lnTo>
                    <a:pt x="312927" y="443204"/>
                  </a:lnTo>
                  <a:lnTo>
                    <a:pt x="178053" y="443204"/>
                  </a:lnTo>
                  <a:lnTo>
                    <a:pt x="178053" y="352425"/>
                  </a:lnTo>
                  <a:lnTo>
                    <a:pt x="0" y="352425"/>
                  </a:lnTo>
                  <a:lnTo>
                    <a:pt x="0" y="248831"/>
                  </a:lnTo>
                  <a:lnTo>
                    <a:pt x="172720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931652" y="5928360"/>
              <a:ext cx="437515" cy="230504"/>
            </a:xfrm>
            <a:custGeom>
              <a:avLst/>
              <a:gdLst/>
              <a:ahLst/>
              <a:cxnLst/>
              <a:rect l="l" t="t" r="r" b="b"/>
              <a:pathLst>
                <a:path w="437515" h="230504">
                  <a:moveTo>
                    <a:pt x="399033" y="0"/>
                  </a:moveTo>
                  <a:lnTo>
                    <a:pt x="38353" y="0"/>
                  </a:lnTo>
                  <a:lnTo>
                    <a:pt x="23413" y="3013"/>
                  </a:lnTo>
                  <a:lnTo>
                    <a:pt x="11223" y="11233"/>
                  </a:lnTo>
                  <a:lnTo>
                    <a:pt x="3010" y="23424"/>
                  </a:lnTo>
                  <a:lnTo>
                    <a:pt x="0" y="38353"/>
                  </a:lnTo>
                  <a:lnTo>
                    <a:pt x="0" y="191769"/>
                  </a:lnTo>
                  <a:lnTo>
                    <a:pt x="3010" y="206699"/>
                  </a:lnTo>
                  <a:lnTo>
                    <a:pt x="11223" y="218890"/>
                  </a:lnTo>
                  <a:lnTo>
                    <a:pt x="23413" y="227110"/>
                  </a:lnTo>
                  <a:lnTo>
                    <a:pt x="38353" y="230123"/>
                  </a:lnTo>
                  <a:lnTo>
                    <a:pt x="399033" y="230123"/>
                  </a:lnTo>
                  <a:lnTo>
                    <a:pt x="413974" y="227110"/>
                  </a:lnTo>
                  <a:lnTo>
                    <a:pt x="426164" y="218890"/>
                  </a:lnTo>
                  <a:lnTo>
                    <a:pt x="434377" y="206699"/>
                  </a:lnTo>
                  <a:lnTo>
                    <a:pt x="437388" y="191769"/>
                  </a:lnTo>
                  <a:lnTo>
                    <a:pt x="437388" y="38353"/>
                  </a:lnTo>
                  <a:lnTo>
                    <a:pt x="434377" y="23424"/>
                  </a:lnTo>
                  <a:lnTo>
                    <a:pt x="426164" y="11233"/>
                  </a:lnTo>
                  <a:lnTo>
                    <a:pt x="413974" y="3013"/>
                  </a:lnTo>
                  <a:lnTo>
                    <a:pt x="399033" y="0"/>
                  </a:lnTo>
                  <a:close/>
                </a:path>
              </a:pathLst>
            </a:custGeom>
            <a:solidFill>
              <a:srgbClr val="009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931652" y="5928360"/>
              <a:ext cx="437515" cy="230504"/>
            </a:xfrm>
            <a:custGeom>
              <a:avLst/>
              <a:gdLst/>
              <a:ahLst/>
              <a:cxnLst/>
              <a:rect l="l" t="t" r="r" b="b"/>
              <a:pathLst>
                <a:path w="437515" h="230504">
                  <a:moveTo>
                    <a:pt x="0" y="38353"/>
                  </a:moveTo>
                  <a:lnTo>
                    <a:pt x="3010" y="23424"/>
                  </a:lnTo>
                  <a:lnTo>
                    <a:pt x="11223" y="11233"/>
                  </a:lnTo>
                  <a:lnTo>
                    <a:pt x="23413" y="3013"/>
                  </a:lnTo>
                  <a:lnTo>
                    <a:pt x="38353" y="0"/>
                  </a:lnTo>
                  <a:lnTo>
                    <a:pt x="399033" y="0"/>
                  </a:lnTo>
                  <a:lnTo>
                    <a:pt x="413974" y="3013"/>
                  </a:lnTo>
                  <a:lnTo>
                    <a:pt x="426164" y="11233"/>
                  </a:lnTo>
                  <a:lnTo>
                    <a:pt x="434377" y="23424"/>
                  </a:lnTo>
                  <a:lnTo>
                    <a:pt x="437388" y="38353"/>
                  </a:lnTo>
                  <a:lnTo>
                    <a:pt x="437388" y="191769"/>
                  </a:lnTo>
                  <a:lnTo>
                    <a:pt x="434377" y="206699"/>
                  </a:lnTo>
                  <a:lnTo>
                    <a:pt x="426164" y="218890"/>
                  </a:lnTo>
                  <a:lnTo>
                    <a:pt x="413974" y="227110"/>
                  </a:lnTo>
                  <a:lnTo>
                    <a:pt x="399033" y="230123"/>
                  </a:lnTo>
                  <a:lnTo>
                    <a:pt x="38353" y="230123"/>
                  </a:lnTo>
                  <a:lnTo>
                    <a:pt x="23413" y="227110"/>
                  </a:lnTo>
                  <a:lnTo>
                    <a:pt x="11223" y="218890"/>
                  </a:lnTo>
                  <a:lnTo>
                    <a:pt x="3010" y="206699"/>
                  </a:lnTo>
                  <a:lnTo>
                    <a:pt x="0" y="191769"/>
                  </a:lnTo>
                  <a:lnTo>
                    <a:pt x="0" y="3835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1033506" y="5912916"/>
            <a:ext cx="235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9" y="179806"/>
            <a:ext cx="8501634" cy="3909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87858" y="658354"/>
            <a:ext cx="8366125" cy="6158865"/>
            <a:chOff x="2087858" y="658354"/>
            <a:chExt cx="8366125" cy="61588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858" y="658354"/>
              <a:ext cx="7589563" cy="61585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8275" y="765047"/>
              <a:ext cx="7353300" cy="59405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2927" y="1086624"/>
              <a:ext cx="1267968" cy="12694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23916" y="1540822"/>
              <a:ext cx="514350" cy="371475"/>
            </a:xfrm>
            <a:custGeom>
              <a:avLst/>
              <a:gdLst/>
              <a:ahLst/>
              <a:cxnLst/>
              <a:rect l="l" t="t" r="r" b="b"/>
              <a:pathLst>
                <a:path w="514350" h="371475">
                  <a:moveTo>
                    <a:pt x="5730" y="165483"/>
                  </a:moveTo>
                  <a:lnTo>
                    <a:pt x="0" y="171239"/>
                  </a:lnTo>
                  <a:lnTo>
                    <a:pt x="115" y="179077"/>
                  </a:lnTo>
                  <a:lnTo>
                    <a:pt x="8092" y="186181"/>
                  </a:lnTo>
                  <a:lnTo>
                    <a:pt x="356824" y="370968"/>
                  </a:lnTo>
                  <a:lnTo>
                    <a:pt x="364266" y="368543"/>
                  </a:lnTo>
                  <a:lnTo>
                    <a:pt x="368910" y="359075"/>
                  </a:lnTo>
                  <a:lnTo>
                    <a:pt x="368937" y="355137"/>
                  </a:lnTo>
                  <a:lnTo>
                    <a:pt x="310866" y="228293"/>
                  </a:lnTo>
                  <a:lnTo>
                    <a:pt x="513670" y="233804"/>
                  </a:lnTo>
                  <a:lnTo>
                    <a:pt x="514316" y="144280"/>
                  </a:lnTo>
                  <a:lnTo>
                    <a:pt x="311361" y="138816"/>
                  </a:lnTo>
                  <a:lnTo>
                    <a:pt x="372456" y="12587"/>
                  </a:lnTo>
                  <a:lnTo>
                    <a:pt x="369952" y="5070"/>
                  </a:lnTo>
                  <a:lnTo>
                    <a:pt x="360369" y="109"/>
                  </a:lnTo>
                  <a:lnTo>
                    <a:pt x="356340" y="0"/>
                  </a:lnTo>
                  <a:lnTo>
                    <a:pt x="5730" y="165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3916" y="1540822"/>
              <a:ext cx="514350" cy="371475"/>
            </a:xfrm>
            <a:custGeom>
              <a:avLst/>
              <a:gdLst/>
              <a:ahLst/>
              <a:cxnLst/>
              <a:rect l="l" t="t" r="r" b="b"/>
              <a:pathLst>
                <a:path w="514350" h="371475">
                  <a:moveTo>
                    <a:pt x="514316" y="144280"/>
                  </a:moveTo>
                  <a:lnTo>
                    <a:pt x="311361" y="138816"/>
                  </a:lnTo>
                  <a:lnTo>
                    <a:pt x="369405" y="18676"/>
                  </a:lnTo>
                  <a:lnTo>
                    <a:pt x="372456" y="12587"/>
                  </a:lnTo>
                  <a:lnTo>
                    <a:pt x="369952" y="5070"/>
                  </a:lnTo>
                  <a:lnTo>
                    <a:pt x="363799" y="1886"/>
                  </a:lnTo>
                  <a:lnTo>
                    <a:pt x="360369" y="109"/>
                  </a:lnTo>
                  <a:lnTo>
                    <a:pt x="356340" y="0"/>
                  </a:lnTo>
                  <a:lnTo>
                    <a:pt x="8088" y="164110"/>
                  </a:lnTo>
                  <a:lnTo>
                    <a:pt x="0" y="171239"/>
                  </a:lnTo>
                  <a:lnTo>
                    <a:pt x="115" y="179077"/>
                  </a:lnTo>
                  <a:lnTo>
                    <a:pt x="5016" y="183936"/>
                  </a:lnTo>
                  <a:lnTo>
                    <a:pt x="5919" y="184836"/>
                  </a:lnTo>
                  <a:lnTo>
                    <a:pt x="6961" y="185593"/>
                  </a:lnTo>
                  <a:lnTo>
                    <a:pt x="8092" y="186181"/>
                  </a:lnTo>
                  <a:lnTo>
                    <a:pt x="350646" y="367834"/>
                  </a:lnTo>
                  <a:lnTo>
                    <a:pt x="356824" y="370968"/>
                  </a:lnTo>
                  <a:lnTo>
                    <a:pt x="364266" y="368543"/>
                  </a:lnTo>
                  <a:lnTo>
                    <a:pt x="367267" y="362428"/>
                  </a:lnTo>
                  <a:lnTo>
                    <a:pt x="368910" y="359075"/>
                  </a:lnTo>
                  <a:lnTo>
                    <a:pt x="368937" y="355137"/>
                  </a:lnTo>
                  <a:lnTo>
                    <a:pt x="367339" y="351696"/>
                  </a:lnTo>
                  <a:lnTo>
                    <a:pt x="310866" y="228293"/>
                  </a:lnTo>
                  <a:lnTo>
                    <a:pt x="513670" y="233804"/>
                  </a:lnTo>
                  <a:lnTo>
                    <a:pt x="514316" y="144280"/>
                  </a:lnTo>
                </a:path>
              </a:pathLst>
            </a:custGeom>
            <a:ln w="192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7495" y="1373111"/>
              <a:ext cx="3056381" cy="87707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049259" y="1588770"/>
            <a:ext cx="5010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latin typeface="Calibri"/>
                <a:cs typeface="Calibri"/>
              </a:rPr>
              <a:t>Click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75804" y="1472196"/>
            <a:ext cx="2611120" cy="563880"/>
            <a:chOff x="7575804" y="1472196"/>
            <a:chExt cx="2611120" cy="56388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75804" y="1472196"/>
              <a:ext cx="432828" cy="5638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633081" y="1530349"/>
              <a:ext cx="323215" cy="452755"/>
            </a:xfrm>
            <a:custGeom>
              <a:avLst/>
              <a:gdLst/>
              <a:ahLst/>
              <a:cxnLst/>
              <a:rect l="l" t="t" r="r" b="b"/>
              <a:pathLst>
                <a:path w="323215" h="452755">
                  <a:moveTo>
                    <a:pt x="306324" y="0"/>
                  </a:moveTo>
                  <a:lnTo>
                    <a:pt x="13462" y="0"/>
                  </a:lnTo>
                  <a:lnTo>
                    <a:pt x="13462" y="261112"/>
                  </a:lnTo>
                  <a:lnTo>
                    <a:pt x="22605" y="261112"/>
                  </a:lnTo>
                  <a:lnTo>
                    <a:pt x="42560" y="254444"/>
                  </a:lnTo>
                  <a:lnTo>
                    <a:pt x="63944" y="249681"/>
                  </a:lnTo>
                  <a:lnTo>
                    <a:pt x="86756" y="246824"/>
                  </a:lnTo>
                  <a:lnTo>
                    <a:pt x="110998" y="245872"/>
                  </a:lnTo>
                  <a:lnTo>
                    <a:pt x="127998" y="246681"/>
                  </a:lnTo>
                  <a:lnTo>
                    <a:pt x="164592" y="258825"/>
                  </a:lnTo>
                  <a:lnTo>
                    <a:pt x="181864" y="298576"/>
                  </a:lnTo>
                  <a:lnTo>
                    <a:pt x="180740" y="308983"/>
                  </a:lnTo>
                  <a:lnTo>
                    <a:pt x="153489" y="337726"/>
                  </a:lnTo>
                  <a:lnTo>
                    <a:pt x="108966" y="344424"/>
                  </a:lnTo>
                  <a:lnTo>
                    <a:pt x="84322" y="342259"/>
                  </a:lnTo>
                  <a:lnTo>
                    <a:pt x="60118" y="335772"/>
                  </a:lnTo>
                  <a:lnTo>
                    <a:pt x="36367" y="324975"/>
                  </a:lnTo>
                  <a:lnTo>
                    <a:pt x="13080" y="309879"/>
                  </a:lnTo>
                  <a:lnTo>
                    <a:pt x="0" y="309879"/>
                  </a:lnTo>
                  <a:lnTo>
                    <a:pt x="0" y="425323"/>
                  </a:lnTo>
                  <a:lnTo>
                    <a:pt x="30960" y="437231"/>
                  </a:lnTo>
                  <a:lnTo>
                    <a:pt x="66325" y="445722"/>
                  </a:lnTo>
                  <a:lnTo>
                    <a:pt x="106120" y="450808"/>
                  </a:lnTo>
                  <a:lnTo>
                    <a:pt x="150368" y="452500"/>
                  </a:lnTo>
                  <a:lnTo>
                    <a:pt x="174105" y="451147"/>
                  </a:lnTo>
                  <a:lnTo>
                    <a:pt x="218769" y="440392"/>
                  </a:lnTo>
                  <a:lnTo>
                    <a:pt x="258818" y="419344"/>
                  </a:lnTo>
                  <a:lnTo>
                    <a:pt x="289869" y="390336"/>
                  </a:lnTo>
                  <a:lnTo>
                    <a:pt x="311013" y="354020"/>
                  </a:lnTo>
                  <a:lnTo>
                    <a:pt x="321629" y="311919"/>
                  </a:lnTo>
                  <a:lnTo>
                    <a:pt x="322961" y="288798"/>
                  </a:lnTo>
                  <a:lnTo>
                    <a:pt x="320413" y="256456"/>
                  </a:lnTo>
                  <a:lnTo>
                    <a:pt x="300029" y="203394"/>
                  </a:lnTo>
                  <a:lnTo>
                    <a:pt x="259834" y="166143"/>
                  </a:lnTo>
                  <a:lnTo>
                    <a:pt x="203255" y="147371"/>
                  </a:lnTo>
                  <a:lnTo>
                    <a:pt x="169037" y="145034"/>
                  </a:lnTo>
                  <a:lnTo>
                    <a:pt x="138874" y="145319"/>
                  </a:lnTo>
                  <a:lnTo>
                    <a:pt x="124205" y="146176"/>
                  </a:lnTo>
                  <a:lnTo>
                    <a:pt x="124205" y="110998"/>
                  </a:lnTo>
                  <a:lnTo>
                    <a:pt x="306324" y="110998"/>
                  </a:lnTo>
                  <a:lnTo>
                    <a:pt x="3063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33081" y="1530349"/>
              <a:ext cx="323215" cy="452755"/>
            </a:xfrm>
            <a:custGeom>
              <a:avLst/>
              <a:gdLst/>
              <a:ahLst/>
              <a:cxnLst/>
              <a:rect l="l" t="t" r="r" b="b"/>
              <a:pathLst>
                <a:path w="323215" h="452755">
                  <a:moveTo>
                    <a:pt x="13462" y="0"/>
                  </a:moveTo>
                  <a:lnTo>
                    <a:pt x="306324" y="0"/>
                  </a:lnTo>
                  <a:lnTo>
                    <a:pt x="306324" y="110998"/>
                  </a:lnTo>
                  <a:lnTo>
                    <a:pt x="124205" y="110998"/>
                  </a:lnTo>
                  <a:lnTo>
                    <a:pt x="124205" y="146176"/>
                  </a:lnTo>
                  <a:lnTo>
                    <a:pt x="130825" y="145676"/>
                  </a:lnTo>
                  <a:lnTo>
                    <a:pt x="138874" y="145319"/>
                  </a:lnTo>
                  <a:lnTo>
                    <a:pt x="148351" y="145105"/>
                  </a:lnTo>
                  <a:lnTo>
                    <a:pt x="159258" y="145034"/>
                  </a:lnTo>
                  <a:lnTo>
                    <a:pt x="169037" y="145034"/>
                  </a:lnTo>
                  <a:lnTo>
                    <a:pt x="233521" y="154400"/>
                  </a:lnTo>
                  <a:lnTo>
                    <a:pt x="282194" y="182625"/>
                  </a:lnTo>
                  <a:lnTo>
                    <a:pt x="312769" y="227996"/>
                  </a:lnTo>
                  <a:lnTo>
                    <a:pt x="322961" y="288798"/>
                  </a:lnTo>
                  <a:lnTo>
                    <a:pt x="321629" y="311919"/>
                  </a:lnTo>
                  <a:lnTo>
                    <a:pt x="311013" y="354020"/>
                  </a:lnTo>
                  <a:lnTo>
                    <a:pt x="289869" y="390336"/>
                  </a:lnTo>
                  <a:lnTo>
                    <a:pt x="258818" y="419344"/>
                  </a:lnTo>
                  <a:lnTo>
                    <a:pt x="218769" y="440392"/>
                  </a:lnTo>
                  <a:lnTo>
                    <a:pt x="174105" y="451147"/>
                  </a:lnTo>
                  <a:lnTo>
                    <a:pt x="150368" y="452500"/>
                  </a:lnTo>
                  <a:lnTo>
                    <a:pt x="106120" y="450808"/>
                  </a:lnTo>
                  <a:lnTo>
                    <a:pt x="66325" y="445722"/>
                  </a:lnTo>
                  <a:lnTo>
                    <a:pt x="30960" y="437231"/>
                  </a:lnTo>
                  <a:lnTo>
                    <a:pt x="0" y="425323"/>
                  </a:lnTo>
                  <a:lnTo>
                    <a:pt x="0" y="309879"/>
                  </a:lnTo>
                  <a:lnTo>
                    <a:pt x="13080" y="309879"/>
                  </a:lnTo>
                  <a:lnTo>
                    <a:pt x="36367" y="324975"/>
                  </a:lnTo>
                  <a:lnTo>
                    <a:pt x="60118" y="335772"/>
                  </a:lnTo>
                  <a:lnTo>
                    <a:pt x="84322" y="342259"/>
                  </a:lnTo>
                  <a:lnTo>
                    <a:pt x="108966" y="344424"/>
                  </a:lnTo>
                  <a:lnTo>
                    <a:pt x="126109" y="343683"/>
                  </a:lnTo>
                  <a:lnTo>
                    <a:pt x="163702" y="332486"/>
                  </a:lnTo>
                  <a:lnTo>
                    <a:pt x="181864" y="298576"/>
                  </a:lnTo>
                  <a:lnTo>
                    <a:pt x="180790" y="286025"/>
                  </a:lnTo>
                  <a:lnTo>
                    <a:pt x="154807" y="253158"/>
                  </a:lnTo>
                  <a:lnTo>
                    <a:pt x="110998" y="245872"/>
                  </a:lnTo>
                  <a:lnTo>
                    <a:pt x="86756" y="246824"/>
                  </a:lnTo>
                  <a:lnTo>
                    <a:pt x="63944" y="249681"/>
                  </a:lnTo>
                  <a:lnTo>
                    <a:pt x="42560" y="254444"/>
                  </a:lnTo>
                  <a:lnTo>
                    <a:pt x="22605" y="261112"/>
                  </a:lnTo>
                  <a:lnTo>
                    <a:pt x="13462" y="261112"/>
                  </a:lnTo>
                  <a:lnTo>
                    <a:pt x="13462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19744" y="1685543"/>
              <a:ext cx="1566672" cy="193548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19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9" y="179806"/>
            <a:ext cx="8501634" cy="3909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0584" y="835151"/>
            <a:ext cx="11986260" cy="5596255"/>
            <a:chOff x="100584" y="835151"/>
            <a:chExt cx="11986260" cy="55962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69" y="842746"/>
              <a:ext cx="11958831" cy="55702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39" y="943356"/>
              <a:ext cx="11628119" cy="53644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735" y="2470404"/>
              <a:ext cx="10992611" cy="37261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76372" y="2918459"/>
              <a:ext cx="3716020" cy="368935"/>
            </a:xfrm>
            <a:custGeom>
              <a:avLst/>
              <a:gdLst/>
              <a:ahLst/>
              <a:cxnLst/>
              <a:rect l="l" t="t" r="r" b="b"/>
              <a:pathLst>
                <a:path w="3716020" h="368935">
                  <a:moveTo>
                    <a:pt x="371551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715512" y="368808"/>
                  </a:lnTo>
                  <a:lnTo>
                    <a:pt x="3715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76372" y="2918459"/>
              <a:ext cx="3716020" cy="368935"/>
            </a:xfrm>
            <a:custGeom>
              <a:avLst/>
              <a:gdLst/>
              <a:ahLst/>
              <a:cxnLst/>
              <a:rect l="l" t="t" r="r" b="b"/>
              <a:pathLst>
                <a:path w="3716020" h="368935">
                  <a:moveTo>
                    <a:pt x="0" y="368808"/>
                  </a:moveTo>
                  <a:lnTo>
                    <a:pt x="3715512" y="368808"/>
                  </a:lnTo>
                  <a:lnTo>
                    <a:pt x="3715512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84" y="835151"/>
              <a:ext cx="11986259" cy="55961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39" y="954024"/>
              <a:ext cx="11628119" cy="53629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735" y="2481072"/>
              <a:ext cx="10992612" cy="33070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76372" y="2927603"/>
              <a:ext cx="3716020" cy="370840"/>
            </a:xfrm>
            <a:custGeom>
              <a:avLst/>
              <a:gdLst/>
              <a:ahLst/>
              <a:cxnLst/>
              <a:rect l="l" t="t" r="r" b="b"/>
              <a:pathLst>
                <a:path w="3716020" h="370839">
                  <a:moveTo>
                    <a:pt x="3715512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3715512" y="370332"/>
                  </a:lnTo>
                  <a:lnTo>
                    <a:pt x="3715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76372" y="2927603"/>
              <a:ext cx="3716020" cy="370840"/>
            </a:xfrm>
            <a:custGeom>
              <a:avLst/>
              <a:gdLst/>
              <a:ahLst/>
              <a:cxnLst/>
              <a:rect l="l" t="t" r="r" b="b"/>
              <a:pathLst>
                <a:path w="3716020" h="370839">
                  <a:moveTo>
                    <a:pt x="0" y="370332"/>
                  </a:moveTo>
                  <a:lnTo>
                    <a:pt x="3715512" y="370332"/>
                  </a:lnTo>
                  <a:lnTo>
                    <a:pt x="3715512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4652" y="5730239"/>
              <a:ext cx="8373109" cy="368935"/>
            </a:xfrm>
            <a:custGeom>
              <a:avLst/>
              <a:gdLst/>
              <a:ahLst/>
              <a:cxnLst/>
              <a:rect l="l" t="t" r="r" b="b"/>
              <a:pathLst>
                <a:path w="8373109" h="368935">
                  <a:moveTo>
                    <a:pt x="8372856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8372856" y="368808"/>
                  </a:lnTo>
                  <a:lnTo>
                    <a:pt x="8372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4652" y="5730239"/>
              <a:ext cx="8373109" cy="368935"/>
            </a:xfrm>
            <a:custGeom>
              <a:avLst/>
              <a:gdLst/>
              <a:ahLst/>
              <a:cxnLst/>
              <a:rect l="l" t="t" r="r" b="b"/>
              <a:pathLst>
                <a:path w="8373109" h="368935">
                  <a:moveTo>
                    <a:pt x="0" y="368808"/>
                  </a:moveTo>
                  <a:lnTo>
                    <a:pt x="8372856" y="368808"/>
                  </a:lnTo>
                  <a:lnTo>
                    <a:pt x="8372856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27976" y="1571244"/>
              <a:ext cx="3717290" cy="287020"/>
            </a:xfrm>
            <a:custGeom>
              <a:avLst/>
              <a:gdLst/>
              <a:ahLst/>
              <a:cxnLst/>
              <a:rect l="l" t="t" r="r" b="b"/>
              <a:pathLst>
                <a:path w="3717290" h="287019">
                  <a:moveTo>
                    <a:pt x="3717035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3717035" y="286512"/>
                  </a:lnTo>
                  <a:lnTo>
                    <a:pt x="371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27976" y="1571244"/>
              <a:ext cx="3717290" cy="287020"/>
            </a:xfrm>
            <a:custGeom>
              <a:avLst/>
              <a:gdLst/>
              <a:ahLst/>
              <a:cxnLst/>
              <a:rect l="l" t="t" r="r" b="b"/>
              <a:pathLst>
                <a:path w="3717290" h="287019">
                  <a:moveTo>
                    <a:pt x="0" y="286512"/>
                  </a:moveTo>
                  <a:lnTo>
                    <a:pt x="3717035" y="286512"/>
                  </a:lnTo>
                  <a:lnTo>
                    <a:pt x="3717035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968" y="2444496"/>
              <a:ext cx="10992612" cy="37520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927604" y="3057144"/>
              <a:ext cx="3717290" cy="287020"/>
            </a:xfrm>
            <a:custGeom>
              <a:avLst/>
              <a:gdLst/>
              <a:ahLst/>
              <a:cxnLst/>
              <a:rect l="l" t="t" r="r" b="b"/>
              <a:pathLst>
                <a:path w="3717290" h="287020">
                  <a:moveTo>
                    <a:pt x="3717036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3717036" y="286512"/>
                  </a:lnTo>
                  <a:lnTo>
                    <a:pt x="3717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27604" y="3057144"/>
              <a:ext cx="3717290" cy="287020"/>
            </a:xfrm>
            <a:custGeom>
              <a:avLst/>
              <a:gdLst/>
              <a:ahLst/>
              <a:cxnLst/>
              <a:rect l="l" t="t" r="r" b="b"/>
              <a:pathLst>
                <a:path w="3717290" h="287020">
                  <a:moveTo>
                    <a:pt x="0" y="286512"/>
                  </a:moveTo>
                  <a:lnTo>
                    <a:pt x="3717036" y="286512"/>
                  </a:lnTo>
                  <a:lnTo>
                    <a:pt x="3717036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0572" y="2514600"/>
              <a:ext cx="1267968" cy="12664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495798" y="2966776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90" h="370839">
                  <a:moveTo>
                    <a:pt x="510853" y="186569"/>
                  </a:moveTo>
                  <a:lnTo>
                    <a:pt x="516270" y="180517"/>
                  </a:lnTo>
                  <a:lnTo>
                    <a:pt x="515739" y="172696"/>
                  </a:lnTo>
                  <a:lnTo>
                    <a:pt x="507396" y="166025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  <a:lnTo>
                    <a:pt x="207064" y="22941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10853" y="1865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95798" y="2966776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90" h="370839">
                  <a:moveTo>
                    <a:pt x="4103" y="234723"/>
                  </a:moveTo>
                  <a:lnTo>
                    <a:pt x="207064" y="229413"/>
                  </a:lnTo>
                  <a:lnTo>
                    <a:pt x="155474" y="35246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1962" y="368932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08571" y="188065"/>
                  </a:lnTo>
                  <a:lnTo>
                    <a:pt x="516270" y="180517"/>
                  </a:lnTo>
                  <a:lnTo>
                    <a:pt x="515739" y="172696"/>
                  </a:lnTo>
                  <a:lnTo>
                    <a:pt x="510587" y="168104"/>
                  </a:lnTo>
                  <a:lnTo>
                    <a:pt x="509637" y="167253"/>
                  </a:lnTo>
                  <a:lnTo>
                    <a:pt x="508557" y="166552"/>
                  </a:lnTo>
                  <a:lnTo>
                    <a:pt x="507396" y="166025"/>
                  </a:lnTo>
                  <a:lnTo>
                    <a:pt x="155686" y="2801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9375" y="9081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139872" y="19802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0707" y="2633472"/>
              <a:ext cx="2510790" cy="87553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785105" y="2742692"/>
            <a:ext cx="14268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Select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Branch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Service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283964" y="2732544"/>
            <a:ext cx="7549515" cy="1607820"/>
            <a:chOff x="4283964" y="2732544"/>
            <a:chExt cx="7549515" cy="160782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83964" y="2732544"/>
              <a:ext cx="457250" cy="57301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340225" y="2790951"/>
              <a:ext cx="348615" cy="461009"/>
            </a:xfrm>
            <a:custGeom>
              <a:avLst/>
              <a:gdLst/>
              <a:ahLst/>
              <a:cxnLst/>
              <a:rect l="l" t="t" r="r" b="b"/>
              <a:pathLst>
                <a:path w="348614" h="461010">
                  <a:moveTo>
                    <a:pt x="231521" y="0"/>
                  </a:moveTo>
                  <a:lnTo>
                    <a:pt x="177847" y="4117"/>
                  </a:lnTo>
                  <a:lnTo>
                    <a:pt x="131127" y="16462"/>
                  </a:lnTo>
                  <a:lnTo>
                    <a:pt x="91360" y="37022"/>
                  </a:lnTo>
                  <a:lnTo>
                    <a:pt x="58547" y="65786"/>
                  </a:lnTo>
                  <a:lnTo>
                    <a:pt x="32950" y="102153"/>
                  </a:lnTo>
                  <a:lnTo>
                    <a:pt x="14652" y="145367"/>
                  </a:lnTo>
                  <a:lnTo>
                    <a:pt x="3665" y="195462"/>
                  </a:lnTo>
                  <a:lnTo>
                    <a:pt x="0" y="252475"/>
                  </a:lnTo>
                  <a:lnTo>
                    <a:pt x="2881" y="299386"/>
                  </a:lnTo>
                  <a:lnTo>
                    <a:pt x="11549" y="340737"/>
                  </a:lnTo>
                  <a:lnTo>
                    <a:pt x="25931" y="376348"/>
                  </a:lnTo>
                  <a:lnTo>
                    <a:pt x="71606" y="430162"/>
                  </a:lnTo>
                  <a:lnTo>
                    <a:pt x="137380" y="457352"/>
                  </a:lnTo>
                  <a:lnTo>
                    <a:pt x="177673" y="460756"/>
                  </a:lnTo>
                  <a:lnTo>
                    <a:pt x="202864" y="459513"/>
                  </a:lnTo>
                  <a:lnTo>
                    <a:pt x="248342" y="449504"/>
                  </a:lnTo>
                  <a:lnTo>
                    <a:pt x="286891" y="429595"/>
                  </a:lnTo>
                  <a:lnTo>
                    <a:pt x="316557" y="400881"/>
                  </a:lnTo>
                  <a:lnTo>
                    <a:pt x="336915" y="363900"/>
                  </a:lnTo>
                  <a:lnTo>
                    <a:pt x="337321" y="362585"/>
                  </a:lnTo>
                  <a:lnTo>
                    <a:pt x="173227" y="362585"/>
                  </a:lnTo>
                  <a:lnTo>
                    <a:pt x="157559" y="358346"/>
                  </a:lnTo>
                  <a:lnTo>
                    <a:pt x="146367" y="345630"/>
                  </a:lnTo>
                  <a:lnTo>
                    <a:pt x="139652" y="324437"/>
                  </a:lnTo>
                  <a:lnTo>
                    <a:pt x="137413" y="294767"/>
                  </a:lnTo>
                  <a:lnTo>
                    <a:pt x="137413" y="250062"/>
                  </a:lnTo>
                  <a:lnTo>
                    <a:pt x="144482" y="248229"/>
                  </a:lnTo>
                  <a:lnTo>
                    <a:pt x="151384" y="246919"/>
                  </a:lnTo>
                  <a:lnTo>
                    <a:pt x="158095" y="246133"/>
                  </a:lnTo>
                  <a:lnTo>
                    <a:pt x="164591" y="245872"/>
                  </a:lnTo>
                  <a:lnTo>
                    <a:pt x="342475" y="245872"/>
                  </a:lnTo>
                  <a:lnTo>
                    <a:pt x="340129" y="236420"/>
                  </a:lnTo>
                  <a:lnTo>
                    <a:pt x="333628" y="219201"/>
                  </a:lnTo>
                  <a:lnTo>
                    <a:pt x="325223" y="203702"/>
                  </a:lnTo>
                  <a:lnTo>
                    <a:pt x="314864" y="189976"/>
                  </a:lnTo>
                  <a:lnTo>
                    <a:pt x="305321" y="180721"/>
                  </a:lnTo>
                  <a:lnTo>
                    <a:pt x="140208" y="180721"/>
                  </a:lnTo>
                  <a:lnTo>
                    <a:pt x="142275" y="165885"/>
                  </a:lnTo>
                  <a:lnTo>
                    <a:pt x="157406" y="125601"/>
                  </a:lnTo>
                  <a:lnTo>
                    <a:pt x="197373" y="103759"/>
                  </a:lnTo>
                  <a:lnTo>
                    <a:pt x="222250" y="101853"/>
                  </a:lnTo>
                  <a:lnTo>
                    <a:pt x="317500" y="101853"/>
                  </a:lnTo>
                  <a:lnTo>
                    <a:pt x="317500" y="10795"/>
                  </a:lnTo>
                  <a:lnTo>
                    <a:pt x="278764" y="3175"/>
                  </a:lnTo>
                  <a:lnTo>
                    <a:pt x="242831" y="210"/>
                  </a:lnTo>
                  <a:lnTo>
                    <a:pt x="231521" y="0"/>
                  </a:lnTo>
                  <a:close/>
                </a:path>
                <a:path w="348614" h="461010">
                  <a:moveTo>
                    <a:pt x="342475" y="245872"/>
                  </a:moveTo>
                  <a:lnTo>
                    <a:pt x="164591" y="245872"/>
                  </a:lnTo>
                  <a:lnTo>
                    <a:pt x="184854" y="249511"/>
                  </a:lnTo>
                  <a:lnTo>
                    <a:pt x="199342" y="260413"/>
                  </a:lnTo>
                  <a:lnTo>
                    <a:pt x="208043" y="278554"/>
                  </a:lnTo>
                  <a:lnTo>
                    <a:pt x="210947" y="303911"/>
                  </a:lnTo>
                  <a:lnTo>
                    <a:pt x="210397" y="318345"/>
                  </a:lnTo>
                  <a:lnTo>
                    <a:pt x="196891" y="354816"/>
                  </a:lnTo>
                  <a:lnTo>
                    <a:pt x="173227" y="362585"/>
                  </a:lnTo>
                  <a:lnTo>
                    <a:pt x="337321" y="362585"/>
                  </a:lnTo>
                  <a:lnTo>
                    <a:pt x="343344" y="343074"/>
                  </a:lnTo>
                  <a:lnTo>
                    <a:pt x="347202" y="320796"/>
                  </a:lnTo>
                  <a:lnTo>
                    <a:pt x="348361" y="299386"/>
                  </a:lnTo>
                  <a:lnTo>
                    <a:pt x="348390" y="294767"/>
                  </a:lnTo>
                  <a:lnTo>
                    <a:pt x="347559" y="275334"/>
                  </a:lnTo>
                  <a:lnTo>
                    <a:pt x="344773" y="255127"/>
                  </a:lnTo>
                  <a:lnTo>
                    <a:pt x="342540" y="246133"/>
                  </a:lnTo>
                  <a:lnTo>
                    <a:pt x="342475" y="245872"/>
                  </a:lnTo>
                  <a:close/>
                </a:path>
                <a:path w="348614" h="461010">
                  <a:moveTo>
                    <a:pt x="216915" y="149478"/>
                  </a:moveTo>
                  <a:lnTo>
                    <a:pt x="178308" y="155956"/>
                  </a:lnTo>
                  <a:lnTo>
                    <a:pt x="140208" y="180721"/>
                  </a:lnTo>
                  <a:lnTo>
                    <a:pt x="305321" y="180721"/>
                  </a:lnTo>
                  <a:lnTo>
                    <a:pt x="272333" y="159819"/>
                  </a:lnTo>
                  <a:lnTo>
                    <a:pt x="216915" y="149478"/>
                  </a:lnTo>
                  <a:close/>
                </a:path>
                <a:path w="348614" h="461010">
                  <a:moveTo>
                    <a:pt x="317500" y="101853"/>
                  </a:moveTo>
                  <a:lnTo>
                    <a:pt x="222250" y="101853"/>
                  </a:lnTo>
                  <a:lnTo>
                    <a:pt x="232295" y="102153"/>
                  </a:lnTo>
                  <a:lnTo>
                    <a:pt x="232033" y="102153"/>
                  </a:lnTo>
                  <a:lnTo>
                    <a:pt x="274433" y="109124"/>
                  </a:lnTo>
                  <a:lnTo>
                    <a:pt x="303314" y="119141"/>
                  </a:lnTo>
                  <a:lnTo>
                    <a:pt x="317500" y="119141"/>
                  </a:lnTo>
                  <a:lnTo>
                    <a:pt x="317500" y="10185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73067" y="3032251"/>
              <a:ext cx="82677" cy="12585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340225" y="2790951"/>
              <a:ext cx="348615" cy="461009"/>
            </a:xfrm>
            <a:custGeom>
              <a:avLst/>
              <a:gdLst/>
              <a:ahLst/>
              <a:cxnLst/>
              <a:rect l="l" t="t" r="r" b="b"/>
              <a:pathLst>
                <a:path w="348614" h="461010">
                  <a:moveTo>
                    <a:pt x="231521" y="0"/>
                  </a:moveTo>
                  <a:lnTo>
                    <a:pt x="278764" y="3175"/>
                  </a:lnTo>
                  <a:lnTo>
                    <a:pt x="317500" y="10795"/>
                  </a:lnTo>
                  <a:lnTo>
                    <a:pt x="317500" y="119125"/>
                  </a:lnTo>
                  <a:lnTo>
                    <a:pt x="303275" y="119125"/>
                  </a:lnTo>
                  <a:lnTo>
                    <a:pt x="294296" y="115411"/>
                  </a:lnTo>
                  <a:lnTo>
                    <a:pt x="284686" y="112077"/>
                  </a:lnTo>
                  <a:lnTo>
                    <a:pt x="241982" y="103012"/>
                  </a:lnTo>
                  <a:lnTo>
                    <a:pt x="222250" y="101853"/>
                  </a:lnTo>
                  <a:lnTo>
                    <a:pt x="209127" y="102330"/>
                  </a:lnTo>
                  <a:lnTo>
                    <a:pt x="170118" y="113754"/>
                  </a:lnTo>
                  <a:lnTo>
                    <a:pt x="145034" y="153003"/>
                  </a:lnTo>
                  <a:lnTo>
                    <a:pt x="140208" y="180721"/>
                  </a:lnTo>
                  <a:lnTo>
                    <a:pt x="150233" y="172386"/>
                  </a:lnTo>
                  <a:lnTo>
                    <a:pt x="159924" y="165481"/>
                  </a:lnTo>
                  <a:lnTo>
                    <a:pt x="196707" y="151098"/>
                  </a:lnTo>
                  <a:lnTo>
                    <a:pt x="236658" y="150623"/>
                  </a:lnTo>
                  <a:lnTo>
                    <a:pt x="288289" y="167894"/>
                  </a:lnTo>
                  <a:lnTo>
                    <a:pt x="325223" y="203702"/>
                  </a:lnTo>
                  <a:lnTo>
                    <a:pt x="344773" y="255127"/>
                  </a:lnTo>
                  <a:lnTo>
                    <a:pt x="348488" y="297052"/>
                  </a:lnTo>
                  <a:lnTo>
                    <a:pt x="347202" y="320796"/>
                  </a:lnTo>
                  <a:lnTo>
                    <a:pt x="336915" y="363900"/>
                  </a:lnTo>
                  <a:lnTo>
                    <a:pt x="316557" y="400881"/>
                  </a:lnTo>
                  <a:lnTo>
                    <a:pt x="286891" y="429595"/>
                  </a:lnTo>
                  <a:lnTo>
                    <a:pt x="248342" y="449504"/>
                  </a:lnTo>
                  <a:lnTo>
                    <a:pt x="202864" y="459513"/>
                  </a:lnTo>
                  <a:lnTo>
                    <a:pt x="177673" y="460756"/>
                  </a:lnTo>
                  <a:lnTo>
                    <a:pt x="137380" y="457352"/>
                  </a:lnTo>
                  <a:lnTo>
                    <a:pt x="71606" y="430162"/>
                  </a:lnTo>
                  <a:lnTo>
                    <a:pt x="25931" y="376348"/>
                  </a:lnTo>
                  <a:lnTo>
                    <a:pt x="11525" y="340677"/>
                  </a:lnTo>
                  <a:lnTo>
                    <a:pt x="2881" y="299386"/>
                  </a:lnTo>
                  <a:lnTo>
                    <a:pt x="0" y="252475"/>
                  </a:lnTo>
                  <a:lnTo>
                    <a:pt x="3665" y="195462"/>
                  </a:lnTo>
                  <a:lnTo>
                    <a:pt x="14652" y="145367"/>
                  </a:lnTo>
                  <a:lnTo>
                    <a:pt x="32950" y="102153"/>
                  </a:lnTo>
                  <a:lnTo>
                    <a:pt x="58547" y="65786"/>
                  </a:lnTo>
                  <a:lnTo>
                    <a:pt x="91360" y="37022"/>
                  </a:lnTo>
                  <a:lnTo>
                    <a:pt x="131127" y="16462"/>
                  </a:lnTo>
                  <a:lnTo>
                    <a:pt x="177847" y="4117"/>
                  </a:lnTo>
                  <a:lnTo>
                    <a:pt x="231521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39684" y="3072383"/>
              <a:ext cx="1267968" cy="126796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500736" y="3527618"/>
              <a:ext cx="514984" cy="371475"/>
            </a:xfrm>
            <a:custGeom>
              <a:avLst/>
              <a:gdLst/>
              <a:ahLst/>
              <a:cxnLst/>
              <a:rect l="l" t="t" r="r" b="b"/>
              <a:pathLst>
                <a:path w="514984" h="371475">
                  <a:moveTo>
                    <a:pt x="5863" y="159002"/>
                  </a:moveTo>
                  <a:lnTo>
                    <a:pt x="28" y="164651"/>
                  </a:lnTo>
                  <a:lnTo>
                    <a:pt x="0" y="172490"/>
                  </a:lnTo>
                  <a:lnTo>
                    <a:pt x="7845" y="179740"/>
                  </a:lnTo>
                  <a:lnTo>
                    <a:pt x="353116" y="370912"/>
                  </a:lnTo>
                  <a:lnTo>
                    <a:pt x="360602" y="368625"/>
                  </a:lnTo>
                  <a:lnTo>
                    <a:pt x="365420" y="359244"/>
                  </a:lnTo>
                  <a:lnTo>
                    <a:pt x="365519" y="355308"/>
                  </a:lnTo>
                  <a:lnTo>
                    <a:pt x="309792" y="227417"/>
                  </a:lnTo>
                  <a:lnTo>
                    <a:pt x="512460" y="236659"/>
                  </a:lnTo>
                  <a:lnTo>
                    <a:pt x="514754" y="147163"/>
                  </a:lnTo>
                  <a:lnTo>
                    <a:pt x="311934" y="137964"/>
                  </a:lnTo>
                  <a:lnTo>
                    <a:pt x="375342" y="12882"/>
                  </a:lnTo>
                  <a:lnTo>
                    <a:pt x="372976" y="5320"/>
                  </a:lnTo>
                  <a:lnTo>
                    <a:pt x="363486" y="183"/>
                  </a:lnTo>
                  <a:lnTo>
                    <a:pt x="359460" y="0"/>
                  </a:lnTo>
                  <a:lnTo>
                    <a:pt x="5863" y="1590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00736" y="3527618"/>
              <a:ext cx="514984" cy="371475"/>
            </a:xfrm>
            <a:custGeom>
              <a:avLst/>
              <a:gdLst/>
              <a:ahLst/>
              <a:cxnLst/>
              <a:rect l="l" t="t" r="r" b="b"/>
              <a:pathLst>
                <a:path w="514984" h="371475">
                  <a:moveTo>
                    <a:pt x="514754" y="147163"/>
                  </a:moveTo>
                  <a:lnTo>
                    <a:pt x="311934" y="137964"/>
                  </a:lnTo>
                  <a:lnTo>
                    <a:pt x="372178" y="18913"/>
                  </a:lnTo>
                  <a:lnTo>
                    <a:pt x="375342" y="12882"/>
                  </a:lnTo>
                  <a:lnTo>
                    <a:pt x="372976" y="5320"/>
                  </a:lnTo>
                  <a:lnTo>
                    <a:pt x="366883" y="2023"/>
                  </a:lnTo>
                  <a:lnTo>
                    <a:pt x="363486" y="183"/>
                  </a:lnTo>
                  <a:lnTo>
                    <a:pt x="359460" y="0"/>
                  </a:lnTo>
                  <a:lnTo>
                    <a:pt x="8247" y="157672"/>
                  </a:lnTo>
                  <a:lnTo>
                    <a:pt x="0" y="172490"/>
                  </a:lnTo>
                  <a:lnTo>
                    <a:pt x="4811" y="177438"/>
                  </a:lnTo>
                  <a:lnTo>
                    <a:pt x="5697" y="178355"/>
                  </a:lnTo>
                  <a:lnTo>
                    <a:pt x="6725" y="179131"/>
                  </a:lnTo>
                  <a:lnTo>
                    <a:pt x="7845" y="179740"/>
                  </a:lnTo>
                  <a:lnTo>
                    <a:pt x="346998" y="367665"/>
                  </a:lnTo>
                  <a:lnTo>
                    <a:pt x="353116" y="370912"/>
                  </a:lnTo>
                  <a:lnTo>
                    <a:pt x="360602" y="368625"/>
                  </a:lnTo>
                  <a:lnTo>
                    <a:pt x="363715" y="362566"/>
                  </a:lnTo>
                  <a:lnTo>
                    <a:pt x="365420" y="359244"/>
                  </a:lnTo>
                  <a:lnTo>
                    <a:pt x="365519" y="355308"/>
                  </a:lnTo>
                  <a:lnTo>
                    <a:pt x="363984" y="351838"/>
                  </a:lnTo>
                  <a:lnTo>
                    <a:pt x="309792" y="227417"/>
                  </a:lnTo>
                  <a:lnTo>
                    <a:pt x="512460" y="236659"/>
                  </a:lnTo>
                  <a:lnTo>
                    <a:pt x="514754" y="147163"/>
                  </a:lnTo>
                </a:path>
              </a:pathLst>
            </a:custGeom>
            <a:ln w="192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15400" y="3250679"/>
              <a:ext cx="2917698" cy="87707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9565893" y="3360165"/>
            <a:ext cx="20320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Select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your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Employment</a:t>
            </a:r>
            <a:r>
              <a:rPr sz="20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Status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128515" y="3410711"/>
            <a:ext cx="6543040" cy="2506980"/>
            <a:chOff x="4128515" y="3410711"/>
            <a:chExt cx="6543040" cy="2506980"/>
          </a:xfrm>
        </p:grpSpPr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76944" y="3410711"/>
              <a:ext cx="451116" cy="55321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134220" y="3468115"/>
              <a:ext cx="341630" cy="443230"/>
            </a:xfrm>
            <a:custGeom>
              <a:avLst/>
              <a:gdLst/>
              <a:ahLst/>
              <a:cxnLst/>
              <a:rect l="l" t="t" r="r" b="b"/>
              <a:pathLst>
                <a:path w="341629" h="443229">
                  <a:moveTo>
                    <a:pt x="341375" y="0"/>
                  </a:moveTo>
                  <a:lnTo>
                    <a:pt x="0" y="0"/>
                  </a:lnTo>
                  <a:lnTo>
                    <a:pt x="0" y="110998"/>
                  </a:lnTo>
                  <a:lnTo>
                    <a:pt x="188975" y="110998"/>
                  </a:lnTo>
                  <a:lnTo>
                    <a:pt x="17018" y="443103"/>
                  </a:lnTo>
                  <a:lnTo>
                    <a:pt x="179831" y="443103"/>
                  </a:lnTo>
                  <a:lnTo>
                    <a:pt x="341375" y="99949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134220" y="3468115"/>
              <a:ext cx="341630" cy="443230"/>
            </a:xfrm>
            <a:custGeom>
              <a:avLst/>
              <a:gdLst/>
              <a:ahLst/>
              <a:cxnLst/>
              <a:rect l="l" t="t" r="r" b="b"/>
              <a:pathLst>
                <a:path w="341629" h="443229">
                  <a:moveTo>
                    <a:pt x="0" y="0"/>
                  </a:moveTo>
                  <a:lnTo>
                    <a:pt x="341375" y="0"/>
                  </a:lnTo>
                  <a:lnTo>
                    <a:pt x="341375" y="99949"/>
                  </a:lnTo>
                  <a:lnTo>
                    <a:pt x="179831" y="443103"/>
                  </a:lnTo>
                  <a:lnTo>
                    <a:pt x="17018" y="443103"/>
                  </a:lnTo>
                  <a:lnTo>
                    <a:pt x="188975" y="110998"/>
                  </a:lnTo>
                  <a:lnTo>
                    <a:pt x="0" y="11099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60007" y="3660647"/>
              <a:ext cx="1267967" cy="126796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556504" y="4113204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90" h="370839">
                  <a:moveTo>
                    <a:pt x="510853" y="186569"/>
                  </a:moveTo>
                  <a:lnTo>
                    <a:pt x="516270" y="180517"/>
                  </a:lnTo>
                  <a:lnTo>
                    <a:pt x="515739" y="172696"/>
                  </a:lnTo>
                  <a:lnTo>
                    <a:pt x="507396" y="166025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  <a:lnTo>
                    <a:pt x="207064" y="22941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10853" y="1865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556504" y="4113204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90" h="370839">
                  <a:moveTo>
                    <a:pt x="4103" y="234723"/>
                  </a:moveTo>
                  <a:lnTo>
                    <a:pt x="207064" y="229413"/>
                  </a:lnTo>
                  <a:lnTo>
                    <a:pt x="155474" y="35246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1962" y="368932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08571" y="188065"/>
                  </a:lnTo>
                  <a:lnTo>
                    <a:pt x="516270" y="180517"/>
                  </a:lnTo>
                  <a:lnTo>
                    <a:pt x="515739" y="172696"/>
                  </a:lnTo>
                  <a:lnTo>
                    <a:pt x="510587" y="168104"/>
                  </a:lnTo>
                  <a:lnTo>
                    <a:pt x="509637" y="167253"/>
                  </a:lnTo>
                  <a:lnTo>
                    <a:pt x="508557" y="166552"/>
                  </a:lnTo>
                  <a:lnTo>
                    <a:pt x="507396" y="166025"/>
                  </a:lnTo>
                  <a:lnTo>
                    <a:pt x="155686" y="2801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9375" y="9081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139872" y="19802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39183" y="3822179"/>
              <a:ext cx="2510790" cy="87707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87011" y="3956329"/>
              <a:ext cx="464794" cy="57452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343907" y="4014850"/>
              <a:ext cx="356235" cy="463550"/>
            </a:xfrm>
            <a:custGeom>
              <a:avLst/>
              <a:gdLst/>
              <a:ahLst/>
              <a:cxnLst/>
              <a:rect l="l" t="t" r="r" b="b"/>
              <a:pathLst>
                <a:path w="356235" h="463550">
                  <a:moveTo>
                    <a:pt x="178688" y="0"/>
                  </a:moveTo>
                  <a:lnTo>
                    <a:pt x="132222" y="3825"/>
                  </a:lnTo>
                  <a:lnTo>
                    <a:pt x="91186" y="15367"/>
                  </a:lnTo>
                  <a:lnTo>
                    <a:pt x="57070" y="33829"/>
                  </a:lnTo>
                  <a:lnTo>
                    <a:pt x="22361" y="73108"/>
                  </a:lnTo>
                  <a:lnTo>
                    <a:pt x="10522" y="120396"/>
                  </a:lnTo>
                  <a:lnTo>
                    <a:pt x="10424" y="122015"/>
                  </a:lnTo>
                  <a:lnTo>
                    <a:pt x="11206" y="137922"/>
                  </a:lnTo>
                  <a:lnTo>
                    <a:pt x="19361" y="177049"/>
                  </a:lnTo>
                  <a:lnTo>
                    <a:pt x="46259" y="216312"/>
                  </a:lnTo>
                  <a:lnTo>
                    <a:pt x="74802" y="235457"/>
                  </a:lnTo>
                  <a:lnTo>
                    <a:pt x="74802" y="237236"/>
                  </a:lnTo>
                  <a:lnTo>
                    <a:pt x="42058" y="255500"/>
                  </a:lnTo>
                  <a:lnTo>
                    <a:pt x="18684" y="277907"/>
                  </a:lnTo>
                  <a:lnTo>
                    <a:pt x="4669" y="304458"/>
                  </a:lnTo>
                  <a:lnTo>
                    <a:pt x="0" y="335153"/>
                  </a:lnTo>
                  <a:lnTo>
                    <a:pt x="2754" y="362616"/>
                  </a:lnTo>
                  <a:lnTo>
                    <a:pt x="2846" y="363537"/>
                  </a:lnTo>
                  <a:lnTo>
                    <a:pt x="2924" y="364321"/>
                  </a:lnTo>
                  <a:lnTo>
                    <a:pt x="26253" y="411894"/>
                  </a:lnTo>
                  <a:lnTo>
                    <a:pt x="72259" y="444777"/>
                  </a:lnTo>
                  <a:lnTo>
                    <a:pt x="137513" y="461351"/>
                  </a:lnTo>
                  <a:lnTo>
                    <a:pt x="177164" y="463423"/>
                  </a:lnTo>
                  <a:lnTo>
                    <a:pt x="203027" y="462280"/>
                  </a:lnTo>
                  <a:lnTo>
                    <a:pt x="249941" y="453136"/>
                  </a:lnTo>
                  <a:lnTo>
                    <a:pt x="290214" y="435064"/>
                  </a:lnTo>
                  <a:lnTo>
                    <a:pt x="321560" y="409398"/>
                  </a:lnTo>
                  <a:lnTo>
                    <a:pt x="343350" y="376795"/>
                  </a:lnTo>
                  <a:lnTo>
                    <a:pt x="347567" y="365760"/>
                  </a:lnTo>
                  <a:lnTo>
                    <a:pt x="182499" y="365760"/>
                  </a:lnTo>
                  <a:lnTo>
                    <a:pt x="171711" y="364974"/>
                  </a:lnTo>
                  <a:lnTo>
                    <a:pt x="135413" y="338010"/>
                  </a:lnTo>
                  <a:lnTo>
                    <a:pt x="131952" y="317881"/>
                  </a:lnTo>
                  <a:lnTo>
                    <a:pt x="131952" y="313690"/>
                  </a:lnTo>
                  <a:lnTo>
                    <a:pt x="137159" y="294767"/>
                  </a:lnTo>
                  <a:lnTo>
                    <a:pt x="138442" y="291619"/>
                  </a:lnTo>
                  <a:lnTo>
                    <a:pt x="138556" y="291338"/>
                  </a:lnTo>
                  <a:lnTo>
                    <a:pt x="140207" y="288036"/>
                  </a:lnTo>
                  <a:lnTo>
                    <a:pt x="143466" y="281769"/>
                  </a:lnTo>
                  <a:lnTo>
                    <a:pt x="145161" y="278638"/>
                  </a:lnTo>
                  <a:lnTo>
                    <a:pt x="146430" y="275971"/>
                  </a:lnTo>
                  <a:lnTo>
                    <a:pt x="347724" y="275971"/>
                  </a:lnTo>
                  <a:lnTo>
                    <a:pt x="334962" y="249650"/>
                  </a:lnTo>
                  <a:lnTo>
                    <a:pt x="309006" y="223579"/>
                  </a:lnTo>
                  <a:lnTo>
                    <a:pt x="272668" y="203581"/>
                  </a:lnTo>
                  <a:lnTo>
                    <a:pt x="272668" y="201803"/>
                  </a:lnTo>
                  <a:lnTo>
                    <a:pt x="291762" y="192232"/>
                  </a:lnTo>
                  <a:lnTo>
                    <a:pt x="307689" y="182578"/>
                  </a:lnTo>
                  <a:lnTo>
                    <a:pt x="320424" y="172852"/>
                  </a:lnTo>
                  <a:lnTo>
                    <a:pt x="322902" y="170306"/>
                  </a:lnTo>
                  <a:lnTo>
                    <a:pt x="210184" y="170306"/>
                  </a:lnTo>
                  <a:lnTo>
                    <a:pt x="187519" y="162496"/>
                  </a:lnTo>
                  <a:lnTo>
                    <a:pt x="148589" y="147066"/>
                  </a:lnTo>
                  <a:lnTo>
                    <a:pt x="144017" y="141097"/>
                  </a:lnTo>
                  <a:lnTo>
                    <a:pt x="142239" y="137922"/>
                  </a:lnTo>
                  <a:lnTo>
                    <a:pt x="141477" y="133476"/>
                  </a:lnTo>
                  <a:lnTo>
                    <a:pt x="141477" y="120396"/>
                  </a:lnTo>
                  <a:lnTo>
                    <a:pt x="172369" y="102935"/>
                  </a:lnTo>
                  <a:lnTo>
                    <a:pt x="171054" y="102935"/>
                  </a:lnTo>
                  <a:lnTo>
                    <a:pt x="180086" y="102362"/>
                  </a:lnTo>
                  <a:lnTo>
                    <a:pt x="344893" y="102362"/>
                  </a:lnTo>
                  <a:lnTo>
                    <a:pt x="343140" y="86957"/>
                  </a:lnTo>
                  <a:lnTo>
                    <a:pt x="320712" y="46035"/>
                  </a:lnTo>
                  <a:lnTo>
                    <a:pt x="276665" y="16716"/>
                  </a:lnTo>
                  <a:lnTo>
                    <a:pt x="215427" y="1857"/>
                  </a:lnTo>
                  <a:lnTo>
                    <a:pt x="178688" y="0"/>
                  </a:lnTo>
                  <a:close/>
                </a:path>
                <a:path w="356235" h="463550">
                  <a:moveTo>
                    <a:pt x="347724" y="275971"/>
                  </a:moveTo>
                  <a:lnTo>
                    <a:pt x="146430" y="275971"/>
                  </a:lnTo>
                  <a:lnTo>
                    <a:pt x="169163" y="285115"/>
                  </a:lnTo>
                  <a:lnTo>
                    <a:pt x="182540" y="291619"/>
                  </a:lnTo>
                  <a:lnTo>
                    <a:pt x="216280" y="312293"/>
                  </a:lnTo>
                  <a:lnTo>
                    <a:pt x="218312" y="316103"/>
                  </a:lnTo>
                  <a:lnTo>
                    <a:pt x="220471" y="319913"/>
                  </a:lnTo>
                  <a:lnTo>
                    <a:pt x="221487" y="325500"/>
                  </a:lnTo>
                  <a:lnTo>
                    <a:pt x="221487" y="333121"/>
                  </a:lnTo>
                  <a:lnTo>
                    <a:pt x="220791" y="339873"/>
                  </a:lnTo>
                  <a:lnTo>
                    <a:pt x="220775" y="340026"/>
                  </a:lnTo>
                  <a:lnTo>
                    <a:pt x="190378" y="365208"/>
                  </a:lnTo>
                  <a:lnTo>
                    <a:pt x="182499" y="365760"/>
                  </a:lnTo>
                  <a:lnTo>
                    <a:pt x="347567" y="365760"/>
                  </a:lnTo>
                  <a:lnTo>
                    <a:pt x="350218" y="358822"/>
                  </a:lnTo>
                  <a:lnTo>
                    <a:pt x="354314" y="340026"/>
                  </a:lnTo>
                  <a:lnTo>
                    <a:pt x="354347" y="339873"/>
                  </a:lnTo>
                  <a:lnTo>
                    <a:pt x="355726" y="319913"/>
                  </a:lnTo>
                  <a:lnTo>
                    <a:pt x="350535" y="281769"/>
                  </a:lnTo>
                  <a:lnTo>
                    <a:pt x="347724" y="275971"/>
                  </a:lnTo>
                  <a:close/>
                </a:path>
                <a:path w="356235" h="463550">
                  <a:moveTo>
                    <a:pt x="344893" y="102362"/>
                  </a:moveTo>
                  <a:lnTo>
                    <a:pt x="180086" y="102362"/>
                  </a:lnTo>
                  <a:lnTo>
                    <a:pt x="188827" y="102935"/>
                  </a:lnTo>
                  <a:lnTo>
                    <a:pt x="196580" y="104663"/>
                  </a:lnTo>
                  <a:lnTo>
                    <a:pt x="219709" y="134874"/>
                  </a:lnTo>
                  <a:lnTo>
                    <a:pt x="219406" y="140398"/>
                  </a:lnTo>
                  <a:lnTo>
                    <a:pt x="219354" y="141345"/>
                  </a:lnTo>
                  <a:lnTo>
                    <a:pt x="218414" y="147066"/>
                  </a:lnTo>
                  <a:lnTo>
                    <a:pt x="218297" y="147780"/>
                  </a:lnTo>
                  <a:lnTo>
                    <a:pt x="216548" y="154144"/>
                  </a:lnTo>
                  <a:lnTo>
                    <a:pt x="214071" y="160527"/>
                  </a:lnTo>
                  <a:lnTo>
                    <a:pt x="210184" y="170306"/>
                  </a:lnTo>
                  <a:lnTo>
                    <a:pt x="322902" y="170306"/>
                  </a:lnTo>
                  <a:lnTo>
                    <a:pt x="344947" y="126777"/>
                  </a:lnTo>
                  <a:lnTo>
                    <a:pt x="345947" y="111632"/>
                  </a:lnTo>
                  <a:lnTo>
                    <a:pt x="344958" y="102935"/>
                  </a:lnTo>
                  <a:lnTo>
                    <a:pt x="344893" y="10236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71288" y="4286250"/>
              <a:ext cx="98679" cy="9893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80813" y="4112640"/>
              <a:ext cx="87375" cy="7708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343907" y="4014850"/>
              <a:ext cx="356235" cy="463550"/>
            </a:xfrm>
            <a:custGeom>
              <a:avLst/>
              <a:gdLst/>
              <a:ahLst/>
              <a:cxnLst/>
              <a:rect l="l" t="t" r="r" b="b"/>
              <a:pathLst>
                <a:path w="356235" h="463550">
                  <a:moveTo>
                    <a:pt x="178688" y="0"/>
                  </a:moveTo>
                  <a:lnTo>
                    <a:pt x="248094" y="7429"/>
                  </a:lnTo>
                  <a:lnTo>
                    <a:pt x="301116" y="29718"/>
                  </a:lnTo>
                  <a:lnTo>
                    <a:pt x="334724" y="65103"/>
                  </a:lnTo>
                  <a:lnTo>
                    <a:pt x="345947" y="111632"/>
                  </a:lnTo>
                  <a:lnTo>
                    <a:pt x="344947" y="126777"/>
                  </a:lnTo>
                  <a:lnTo>
                    <a:pt x="329945" y="163068"/>
                  </a:lnTo>
                  <a:lnTo>
                    <a:pt x="291762" y="192232"/>
                  </a:lnTo>
                  <a:lnTo>
                    <a:pt x="272668" y="201803"/>
                  </a:lnTo>
                  <a:lnTo>
                    <a:pt x="272668" y="203581"/>
                  </a:lnTo>
                  <a:lnTo>
                    <a:pt x="309006" y="223579"/>
                  </a:lnTo>
                  <a:lnTo>
                    <a:pt x="334962" y="249650"/>
                  </a:lnTo>
                  <a:lnTo>
                    <a:pt x="350535" y="281769"/>
                  </a:lnTo>
                  <a:lnTo>
                    <a:pt x="355726" y="319913"/>
                  </a:lnTo>
                  <a:lnTo>
                    <a:pt x="354347" y="339873"/>
                  </a:lnTo>
                  <a:lnTo>
                    <a:pt x="343350" y="376795"/>
                  </a:lnTo>
                  <a:lnTo>
                    <a:pt x="321560" y="409398"/>
                  </a:lnTo>
                  <a:lnTo>
                    <a:pt x="290214" y="435064"/>
                  </a:lnTo>
                  <a:lnTo>
                    <a:pt x="249941" y="453136"/>
                  </a:lnTo>
                  <a:lnTo>
                    <a:pt x="203027" y="462280"/>
                  </a:lnTo>
                  <a:lnTo>
                    <a:pt x="177164" y="463423"/>
                  </a:lnTo>
                  <a:lnTo>
                    <a:pt x="137513" y="461351"/>
                  </a:lnTo>
                  <a:lnTo>
                    <a:pt x="72259" y="444777"/>
                  </a:lnTo>
                  <a:lnTo>
                    <a:pt x="26253" y="411894"/>
                  </a:lnTo>
                  <a:lnTo>
                    <a:pt x="2924" y="364321"/>
                  </a:lnTo>
                  <a:lnTo>
                    <a:pt x="0" y="335153"/>
                  </a:lnTo>
                  <a:lnTo>
                    <a:pt x="4669" y="304458"/>
                  </a:lnTo>
                  <a:lnTo>
                    <a:pt x="18684" y="277907"/>
                  </a:lnTo>
                  <a:lnTo>
                    <a:pt x="42058" y="255500"/>
                  </a:lnTo>
                  <a:lnTo>
                    <a:pt x="74802" y="237236"/>
                  </a:lnTo>
                  <a:lnTo>
                    <a:pt x="74802" y="235457"/>
                  </a:lnTo>
                  <a:lnTo>
                    <a:pt x="35190" y="204668"/>
                  </a:lnTo>
                  <a:lnTo>
                    <a:pt x="14398" y="160527"/>
                  </a:lnTo>
                  <a:lnTo>
                    <a:pt x="10413" y="121793"/>
                  </a:lnTo>
                  <a:lnTo>
                    <a:pt x="11745" y="104644"/>
                  </a:lnTo>
                  <a:lnTo>
                    <a:pt x="31622" y="58674"/>
                  </a:lnTo>
                  <a:lnTo>
                    <a:pt x="73038" y="23794"/>
                  </a:lnTo>
                  <a:lnTo>
                    <a:pt x="111019" y="8626"/>
                  </a:lnTo>
                  <a:lnTo>
                    <a:pt x="154783" y="954"/>
                  </a:lnTo>
                  <a:lnTo>
                    <a:pt x="178688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84491" y="4607051"/>
              <a:ext cx="3686810" cy="919480"/>
            </a:xfrm>
            <a:custGeom>
              <a:avLst/>
              <a:gdLst/>
              <a:ahLst/>
              <a:cxnLst/>
              <a:rect l="l" t="t" r="r" b="b"/>
              <a:pathLst>
                <a:path w="3686809" h="919479">
                  <a:moveTo>
                    <a:pt x="3686555" y="0"/>
                  </a:moveTo>
                  <a:lnTo>
                    <a:pt x="0" y="0"/>
                  </a:lnTo>
                  <a:lnTo>
                    <a:pt x="0" y="918972"/>
                  </a:lnTo>
                  <a:lnTo>
                    <a:pt x="3686555" y="918972"/>
                  </a:lnTo>
                  <a:lnTo>
                    <a:pt x="3686555" y="0"/>
                  </a:lnTo>
                  <a:close/>
                </a:path>
              </a:pathLst>
            </a:custGeom>
            <a:solidFill>
              <a:srgbClr val="FFFF00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0007" y="4651247"/>
              <a:ext cx="1267967" cy="126644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556504" y="5102788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90" h="370839">
                  <a:moveTo>
                    <a:pt x="510853" y="186569"/>
                  </a:moveTo>
                  <a:lnTo>
                    <a:pt x="516270" y="180517"/>
                  </a:lnTo>
                  <a:lnTo>
                    <a:pt x="515739" y="172696"/>
                  </a:lnTo>
                  <a:lnTo>
                    <a:pt x="507396" y="166025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  <a:lnTo>
                    <a:pt x="207064" y="22941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10853" y="1865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56504" y="5102788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90" h="370839">
                  <a:moveTo>
                    <a:pt x="4103" y="234723"/>
                  </a:moveTo>
                  <a:lnTo>
                    <a:pt x="207064" y="229413"/>
                  </a:lnTo>
                  <a:lnTo>
                    <a:pt x="155474" y="35246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1962" y="368932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08571" y="188065"/>
                  </a:lnTo>
                  <a:lnTo>
                    <a:pt x="516270" y="180517"/>
                  </a:lnTo>
                  <a:lnTo>
                    <a:pt x="515739" y="172696"/>
                  </a:lnTo>
                  <a:lnTo>
                    <a:pt x="510587" y="168104"/>
                  </a:lnTo>
                  <a:lnTo>
                    <a:pt x="509637" y="167253"/>
                  </a:lnTo>
                  <a:lnTo>
                    <a:pt x="508557" y="166552"/>
                  </a:lnTo>
                  <a:lnTo>
                    <a:pt x="507396" y="166025"/>
                  </a:lnTo>
                  <a:lnTo>
                    <a:pt x="155686" y="2801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9375" y="9081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139872" y="19802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28515" y="4910327"/>
              <a:ext cx="2512314" cy="875538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4773929" y="3932935"/>
            <a:ext cx="1601470" cy="1723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Select</a:t>
            </a:r>
            <a:endParaRPr sz="20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Rank/Grade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Enter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your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First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Last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Name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276344" y="5044440"/>
            <a:ext cx="464820" cy="571500"/>
            <a:chOff x="4276344" y="5044440"/>
            <a:chExt cx="464820" cy="571500"/>
          </a:xfrm>
        </p:grpSpPr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76344" y="5044440"/>
              <a:ext cx="464794" cy="57150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332986" y="5102860"/>
              <a:ext cx="356235" cy="460375"/>
            </a:xfrm>
            <a:custGeom>
              <a:avLst/>
              <a:gdLst/>
              <a:ahLst/>
              <a:cxnLst/>
              <a:rect l="l" t="t" r="r" b="b"/>
              <a:pathLst>
                <a:path w="356235" h="460375">
                  <a:moveTo>
                    <a:pt x="46481" y="339724"/>
                  </a:moveTo>
                  <a:lnTo>
                    <a:pt x="31623" y="339724"/>
                  </a:lnTo>
                  <a:lnTo>
                    <a:pt x="31623" y="451611"/>
                  </a:lnTo>
                  <a:lnTo>
                    <a:pt x="72136" y="457834"/>
                  </a:lnTo>
                  <a:lnTo>
                    <a:pt x="118490" y="460247"/>
                  </a:lnTo>
                  <a:lnTo>
                    <a:pt x="173210" y="456225"/>
                  </a:lnTo>
                  <a:lnTo>
                    <a:pt x="220964" y="444166"/>
                  </a:lnTo>
                  <a:lnTo>
                    <a:pt x="261741" y="424082"/>
                  </a:lnTo>
                  <a:lnTo>
                    <a:pt x="295528" y="395985"/>
                  </a:lnTo>
                  <a:lnTo>
                    <a:pt x="322032" y="360005"/>
                  </a:lnTo>
                  <a:lnTo>
                    <a:pt x="324278" y="354837"/>
                  </a:lnTo>
                  <a:lnTo>
                    <a:pt x="115824" y="354837"/>
                  </a:lnTo>
                  <a:lnTo>
                    <a:pt x="96059" y="353887"/>
                  </a:lnTo>
                  <a:lnTo>
                    <a:pt x="77914" y="351043"/>
                  </a:lnTo>
                  <a:lnTo>
                    <a:pt x="61388" y="346319"/>
                  </a:lnTo>
                  <a:lnTo>
                    <a:pt x="46481" y="339724"/>
                  </a:lnTo>
                  <a:close/>
                </a:path>
                <a:path w="356235" h="460375">
                  <a:moveTo>
                    <a:pt x="349025" y="280161"/>
                  </a:moveTo>
                  <a:lnTo>
                    <a:pt x="211327" y="280161"/>
                  </a:lnTo>
                  <a:lnTo>
                    <a:pt x="209231" y="292988"/>
                  </a:lnTo>
                  <a:lnTo>
                    <a:pt x="209163" y="293405"/>
                  </a:lnTo>
                  <a:lnTo>
                    <a:pt x="191740" y="331686"/>
                  </a:lnTo>
                  <a:lnTo>
                    <a:pt x="147081" y="353028"/>
                  </a:lnTo>
                  <a:lnTo>
                    <a:pt x="115824" y="354837"/>
                  </a:lnTo>
                  <a:lnTo>
                    <a:pt x="324278" y="354837"/>
                  </a:lnTo>
                  <a:lnTo>
                    <a:pt x="340963" y="316452"/>
                  </a:lnTo>
                  <a:lnTo>
                    <a:pt x="349025" y="280161"/>
                  </a:lnTo>
                  <a:close/>
                </a:path>
                <a:path w="356235" h="460375">
                  <a:moveTo>
                    <a:pt x="175640" y="0"/>
                  </a:moveTo>
                  <a:lnTo>
                    <a:pt x="127460" y="5143"/>
                  </a:lnTo>
                  <a:lnTo>
                    <a:pt x="84709" y="20573"/>
                  </a:lnTo>
                  <a:lnTo>
                    <a:pt x="49101" y="45466"/>
                  </a:lnTo>
                  <a:lnTo>
                    <a:pt x="22351" y="79120"/>
                  </a:lnTo>
                  <a:lnTo>
                    <a:pt x="5603" y="119491"/>
                  </a:lnTo>
                  <a:lnTo>
                    <a:pt x="0" y="164718"/>
                  </a:lnTo>
                  <a:lnTo>
                    <a:pt x="956" y="184657"/>
                  </a:lnTo>
                  <a:lnTo>
                    <a:pt x="1000" y="185556"/>
                  </a:lnTo>
                  <a:lnTo>
                    <a:pt x="9001" y="223708"/>
                  </a:lnTo>
                  <a:lnTo>
                    <a:pt x="35131" y="270732"/>
                  </a:lnTo>
                  <a:lnTo>
                    <a:pt x="75618" y="301063"/>
                  </a:lnTo>
                  <a:lnTo>
                    <a:pt x="124713" y="311403"/>
                  </a:lnTo>
                  <a:lnTo>
                    <a:pt x="135118" y="311215"/>
                  </a:lnTo>
                  <a:lnTo>
                    <a:pt x="176498" y="304752"/>
                  </a:lnTo>
                  <a:lnTo>
                    <a:pt x="211327" y="280161"/>
                  </a:lnTo>
                  <a:lnTo>
                    <a:pt x="349025" y="280161"/>
                  </a:lnTo>
                  <a:lnTo>
                    <a:pt x="352321" y="265326"/>
                  </a:lnTo>
                  <a:lnTo>
                    <a:pt x="355739" y="212343"/>
                  </a:lnTo>
                  <a:lnTo>
                    <a:pt x="189611" y="212343"/>
                  </a:lnTo>
                  <a:lnTo>
                    <a:pt x="170515" y="208914"/>
                  </a:lnTo>
                  <a:lnTo>
                    <a:pt x="156860" y="198627"/>
                  </a:lnTo>
                  <a:lnTo>
                    <a:pt x="148659" y="181482"/>
                  </a:lnTo>
                  <a:lnTo>
                    <a:pt x="145923" y="157479"/>
                  </a:lnTo>
                  <a:lnTo>
                    <a:pt x="146472" y="146169"/>
                  </a:lnTo>
                  <a:lnTo>
                    <a:pt x="165179" y="108696"/>
                  </a:lnTo>
                  <a:lnTo>
                    <a:pt x="178308" y="105156"/>
                  </a:lnTo>
                  <a:lnTo>
                    <a:pt x="339004" y="105156"/>
                  </a:lnTo>
                  <a:lnTo>
                    <a:pt x="329961" y="83113"/>
                  </a:lnTo>
                  <a:lnTo>
                    <a:pt x="309625" y="53466"/>
                  </a:lnTo>
                  <a:lnTo>
                    <a:pt x="283833" y="30110"/>
                  </a:lnTo>
                  <a:lnTo>
                    <a:pt x="252920" y="13398"/>
                  </a:lnTo>
                  <a:lnTo>
                    <a:pt x="216864" y="3353"/>
                  </a:lnTo>
                  <a:lnTo>
                    <a:pt x="175640" y="0"/>
                  </a:lnTo>
                  <a:close/>
                </a:path>
                <a:path w="356235" h="460375">
                  <a:moveTo>
                    <a:pt x="339004" y="105156"/>
                  </a:moveTo>
                  <a:lnTo>
                    <a:pt x="178308" y="105156"/>
                  </a:lnTo>
                  <a:lnTo>
                    <a:pt x="187144" y="106368"/>
                  </a:lnTo>
                  <a:lnTo>
                    <a:pt x="194611" y="109997"/>
                  </a:lnTo>
                  <a:lnTo>
                    <a:pt x="211486" y="149224"/>
                  </a:lnTo>
                  <a:lnTo>
                    <a:pt x="212905" y="164718"/>
                  </a:lnTo>
                  <a:lnTo>
                    <a:pt x="212986" y="165607"/>
                  </a:lnTo>
                  <a:lnTo>
                    <a:pt x="213403" y="181482"/>
                  </a:lnTo>
                  <a:lnTo>
                    <a:pt x="213453" y="185556"/>
                  </a:lnTo>
                  <a:lnTo>
                    <a:pt x="212717" y="205216"/>
                  </a:lnTo>
                  <a:lnTo>
                    <a:pt x="212598" y="208406"/>
                  </a:lnTo>
                  <a:lnTo>
                    <a:pt x="201040" y="210946"/>
                  </a:lnTo>
                  <a:lnTo>
                    <a:pt x="193421" y="212343"/>
                  </a:lnTo>
                  <a:lnTo>
                    <a:pt x="355739" y="212343"/>
                  </a:lnTo>
                  <a:lnTo>
                    <a:pt x="355960" y="208914"/>
                  </a:lnTo>
                  <a:lnTo>
                    <a:pt x="356020" y="205216"/>
                  </a:lnTo>
                  <a:lnTo>
                    <a:pt x="353202" y="159694"/>
                  </a:lnTo>
                  <a:lnTo>
                    <a:pt x="344487" y="118522"/>
                  </a:lnTo>
                  <a:lnTo>
                    <a:pt x="339004" y="10515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74337" y="5203444"/>
              <a:ext cx="76708" cy="11633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332986" y="5102860"/>
              <a:ext cx="356235" cy="460375"/>
            </a:xfrm>
            <a:custGeom>
              <a:avLst/>
              <a:gdLst/>
              <a:ahLst/>
              <a:cxnLst/>
              <a:rect l="l" t="t" r="r" b="b"/>
              <a:pathLst>
                <a:path w="356235" h="460375">
                  <a:moveTo>
                    <a:pt x="175640" y="0"/>
                  </a:moveTo>
                  <a:lnTo>
                    <a:pt x="216864" y="3353"/>
                  </a:lnTo>
                  <a:lnTo>
                    <a:pt x="283833" y="30110"/>
                  </a:lnTo>
                  <a:lnTo>
                    <a:pt x="329961" y="83113"/>
                  </a:lnTo>
                  <a:lnTo>
                    <a:pt x="344487" y="118522"/>
                  </a:lnTo>
                  <a:lnTo>
                    <a:pt x="353202" y="159694"/>
                  </a:lnTo>
                  <a:lnTo>
                    <a:pt x="356108" y="206628"/>
                  </a:lnTo>
                  <a:lnTo>
                    <a:pt x="352321" y="265326"/>
                  </a:lnTo>
                  <a:lnTo>
                    <a:pt x="340963" y="316452"/>
                  </a:lnTo>
                  <a:lnTo>
                    <a:pt x="322032" y="360005"/>
                  </a:lnTo>
                  <a:lnTo>
                    <a:pt x="295528" y="395985"/>
                  </a:lnTo>
                  <a:lnTo>
                    <a:pt x="261741" y="424082"/>
                  </a:lnTo>
                  <a:lnTo>
                    <a:pt x="220964" y="444166"/>
                  </a:lnTo>
                  <a:lnTo>
                    <a:pt x="173210" y="456225"/>
                  </a:lnTo>
                  <a:lnTo>
                    <a:pt x="118490" y="460247"/>
                  </a:lnTo>
                  <a:lnTo>
                    <a:pt x="109158" y="460103"/>
                  </a:lnTo>
                  <a:lnTo>
                    <a:pt x="58608" y="456576"/>
                  </a:lnTo>
                  <a:lnTo>
                    <a:pt x="31623" y="451611"/>
                  </a:lnTo>
                  <a:lnTo>
                    <a:pt x="31623" y="339724"/>
                  </a:lnTo>
                  <a:lnTo>
                    <a:pt x="46481" y="339724"/>
                  </a:lnTo>
                  <a:lnTo>
                    <a:pt x="61388" y="346319"/>
                  </a:lnTo>
                  <a:lnTo>
                    <a:pt x="77914" y="351043"/>
                  </a:lnTo>
                  <a:lnTo>
                    <a:pt x="96059" y="353887"/>
                  </a:lnTo>
                  <a:lnTo>
                    <a:pt x="115824" y="354837"/>
                  </a:lnTo>
                  <a:lnTo>
                    <a:pt x="132589" y="354385"/>
                  </a:lnTo>
                  <a:lnTo>
                    <a:pt x="177694" y="343358"/>
                  </a:lnTo>
                  <a:lnTo>
                    <a:pt x="206105" y="305149"/>
                  </a:lnTo>
                  <a:lnTo>
                    <a:pt x="211327" y="280161"/>
                  </a:lnTo>
                  <a:lnTo>
                    <a:pt x="205472" y="286519"/>
                  </a:lnTo>
                  <a:lnTo>
                    <a:pt x="199723" y="291877"/>
                  </a:lnTo>
                  <a:lnTo>
                    <a:pt x="161925" y="308482"/>
                  </a:lnTo>
                  <a:lnTo>
                    <a:pt x="124713" y="311403"/>
                  </a:lnTo>
                  <a:lnTo>
                    <a:pt x="107570" y="310259"/>
                  </a:lnTo>
                  <a:lnTo>
                    <a:pt x="60833" y="292988"/>
                  </a:lnTo>
                  <a:lnTo>
                    <a:pt x="24739" y="256805"/>
                  </a:lnTo>
                  <a:lnTo>
                    <a:pt x="4000" y="205216"/>
                  </a:lnTo>
                  <a:lnTo>
                    <a:pt x="0" y="164718"/>
                  </a:lnTo>
                  <a:lnTo>
                    <a:pt x="1402" y="141503"/>
                  </a:lnTo>
                  <a:lnTo>
                    <a:pt x="12590" y="98692"/>
                  </a:lnTo>
                  <a:lnTo>
                    <a:pt x="34613" y="61186"/>
                  </a:lnTo>
                  <a:lnTo>
                    <a:pt x="65803" y="31936"/>
                  </a:lnTo>
                  <a:lnTo>
                    <a:pt x="105400" y="11572"/>
                  </a:lnTo>
                  <a:lnTo>
                    <a:pt x="150877" y="1285"/>
                  </a:lnTo>
                  <a:lnTo>
                    <a:pt x="175640" y="0"/>
                  </a:lnTo>
                  <a:close/>
                </a:path>
              </a:pathLst>
            </a:custGeom>
            <a:ln w="9143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0448" y="179819"/>
            <a:ext cx="8058150" cy="4838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065" y="1068308"/>
            <a:ext cx="3547965" cy="54361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883" y="1167384"/>
            <a:ext cx="3390900" cy="523341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108654" y="1103317"/>
            <a:ext cx="3347085" cy="1877695"/>
            <a:chOff x="4108654" y="1103317"/>
            <a:chExt cx="3347085" cy="187769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8654" y="1103317"/>
              <a:ext cx="3346802" cy="1877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7951" y="1167383"/>
              <a:ext cx="3192779" cy="17526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72134" y="773683"/>
            <a:ext cx="2726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Employment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Status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Tier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67021" y="783082"/>
            <a:ext cx="2726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Employment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Status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Tier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96528" y="1069826"/>
            <a:ext cx="3953510" cy="5206365"/>
            <a:chOff x="7496528" y="1069826"/>
            <a:chExt cx="3953510" cy="520636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6528" y="1069826"/>
              <a:ext cx="3953311" cy="5206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81900" y="1167384"/>
              <a:ext cx="3787140" cy="500634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552433" y="773683"/>
            <a:ext cx="2018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/>
              <a:t>Organization</a:t>
            </a:r>
            <a:r>
              <a:rPr sz="2000" spc="-40" dirty="0"/>
              <a:t> </a:t>
            </a:r>
            <a:r>
              <a:rPr sz="2000" dirty="0"/>
              <a:t>Tier</a:t>
            </a:r>
            <a:r>
              <a:rPr sz="2000" spc="-35" dirty="0"/>
              <a:t> </a:t>
            </a:r>
            <a:r>
              <a:rPr sz="2000" spc="-50" dirty="0"/>
              <a:t>1</a:t>
            </a:r>
            <a:endParaRPr sz="20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21</a:t>
            </a: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18A535BE-C2B7-D565-A92C-D9436B993AC6}"/>
              </a:ext>
            </a:extLst>
          </p:cNvPr>
          <p:cNvSpPr/>
          <p:nvPr/>
        </p:nvSpPr>
        <p:spPr>
          <a:xfrm rot="10800000">
            <a:off x="1808085" y="2667000"/>
            <a:ext cx="252363" cy="209705"/>
          </a:xfrm>
          <a:custGeom>
            <a:avLst/>
            <a:gdLst/>
            <a:ahLst/>
            <a:cxnLst/>
            <a:rect l="l" t="t" r="r" b="b"/>
            <a:pathLst>
              <a:path w="516889" h="370839">
                <a:moveTo>
                  <a:pt x="510853" y="186569"/>
                </a:moveTo>
                <a:lnTo>
                  <a:pt x="516270" y="180517"/>
                </a:lnTo>
                <a:lnTo>
                  <a:pt x="515739" y="172696"/>
                </a:lnTo>
                <a:lnTo>
                  <a:pt x="507396" y="166025"/>
                </a:lnTo>
                <a:lnTo>
                  <a:pt x="149350" y="0"/>
                </a:lnTo>
                <a:lnTo>
                  <a:pt x="142048" y="2816"/>
                </a:lnTo>
                <a:lnTo>
                  <a:pt x="137912" y="12517"/>
                </a:lnTo>
                <a:lnTo>
                  <a:pt x="138094" y="16450"/>
                </a:lnTo>
                <a:lnTo>
                  <a:pt x="202812" y="140035"/>
                </a:lnTo>
                <a:lnTo>
                  <a:pt x="0" y="145292"/>
                </a:lnTo>
                <a:lnTo>
                  <a:pt x="4103" y="234723"/>
                </a:lnTo>
                <a:lnTo>
                  <a:pt x="207064" y="229413"/>
                </a:lnTo>
                <a:lnTo>
                  <a:pt x="152750" y="358705"/>
                </a:lnTo>
                <a:lnTo>
                  <a:pt x="155650" y="366079"/>
                </a:lnTo>
                <a:lnTo>
                  <a:pt x="165482" y="370525"/>
                </a:lnTo>
                <a:lnTo>
                  <a:pt x="169511" y="370420"/>
                </a:lnTo>
                <a:lnTo>
                  <a:pt x="510853" y="186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24">
            <a:extLst>
              <a:ext uri="{FF2B5EF4-FFF2-40B4-BE49-F238E27FC236}">
                <a16:creationId xmlns:a16="http://schemas.microsoft.com/office/drawing/2014/main" id="{A9D20131-E54F-04C6-C49F-2FFDD111D21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63813" y="2424762"/>
            <a:ext cx="1845663" cy="694182"/>
          </a:xfrm>
          <a:prstGeom prst="rect">
            <a:avLst/>
          </a:prstGeom>
        </p:spPr>
      </p:pic>
      <p:sp>
        <p:nvSpPr>
          <p:cNvPr id="18" name="object 25">
            <a:extLst>
              <a:ext uri="{FF2B5EF4-FFF2-40B4-BE49-F238E27FC236}">
                <a16:creationId xmlns:a16="http://schemas.microsoft.com/office/drawing/2014/main" id="{43A2E379-EC6C-CF50-2BF7-0115466E6394}"/>
              </a:ext>
            </a:extLst>
          </p:cNvPr>
          <p:cNvSpPr txBox="1"/>
          <p:nvPr/>
        </p:nvSpPr>
        <p:spPr>
          <a:xfrm>
            <a:off x="2269251" y="2536649"/>
            <a:ext cx="137185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Select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n-US" sz="1400" spc="-30" dirty="0">
                <a:solidFill>
                  <a:srgbClr val="001F5F"/>
                </a:solidFill>
                <a:latin typeface="Calibri"/>
                <a:cs typeface="Calibri"/>
              </a:rPr>
              <a:t>US Navy or US Marines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9" y="179806"/>
            <a:ext cx="8501634" cy="3909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8389" y="734553"/>
            <a:ext cx="12103735" cy="5692775"/>
            <a:chOff x="88389" y="734553"/>
            <a:chExt cx="12103735" cy="56927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89" y="734553"/>
              <a:ext cx="12103610" cy="56921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28" y="836675"/>
              <a:ext cx="11788140" cy="54833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128" y="1362455"/>
              <a:ext cx="11788140" cy="4957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476" y="1362455"/>
              <a:ext cx="11401044" cy="48341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9476" y="3220211"/>
              <a:ext cx="11508105" cy="2976880"/>
            </a:xfrm>
            <a:custGeom>
              <a:avLst/>
              <a:gdLst/>
              <a:ahLst/>
              <a:cxnLst/>
              <a:rect l="l" t="t" r="r" b="b"/>
              <a:pathLst>
                <a:path w="11508105" h="2976879">
                  <a:moveTo>
                    <a:pt x="11507724" y="0"/>
                  </a:moveTo>
                  <a:lnTo>
                    <a:pt x="0" y="0"/>
                  </a:lnTo>
                  <a:lnTo>
                    <a:pt x="0" y="2976372"/>
                  </a:lnTo>
                  <a:lnTo>
                    <a:pt x="11507724" y="2976372"/>
                  </a:lnTo>
                  <a:lnTo>
                    <a:pt x="11507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8880" y="2285999"/>
              <a:ext cx="5650991" cy="20619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239" y="4471415"/>
              <a:ext cx="11399520" cy="165353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1480" y="2587751"/>
              <a:ext cx="2205355" cy="340360"/>
            </a:xfrm>
            <a:custGeom>
              <a:avLst/>
              <a:gdLst/>
              <a:ahLst/>
              <a:cxnLst/>
              <a:rect l="l" t="t" r="r" b="b"/>
              <a:pathLst>
                <a:path w="2205355" h="340360">
                  <a:moveTo>
                    <a:pt x="2205228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2205228" y="339851"/>
                  </a:lnTo>
                  <a:lnTo>
                    <a:pt x="2205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480" y="2587751"/>
              <a:ext cx="2205355" cy="340360"/>
            </a:xfrm>
            <a:custGeom>
              <a:avLst/>
              <a:gdLst/>
              <a:ahLst/>
              <a:cxnLst/>
              <a:rect l="l" t="t" r="r" b="b"/>
              <a:pathLst>
                <a:path w="2205355" h="340360">
                  <a:moveTo>
                    <a:pt x="0" y="339851"/>
                  </a:moveTo>
                  <a:lnTo>
                    <a:pt x="2205228" y="339851"/>
                  </a:lnTo>
                  <a:lnTo>
                    <a:pt x="2205228" y="0"/>
                  </a:lnTo>
                  <a:lnTo>
                    <a:pt x="0" y="0"/>
                  </a:lnTo>
                  <a:lnTo>
                    <a:pt x="0" y="33985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76671" y="1101851"/>
              <a:ext cx="1266444" cy="12679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71771" y="1554282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89" h="370839">
                  <a:moveTo>
                    <a:pt x="510853" y="186569"/>
                  </a:moveTo>
                  <a:lnTo>
                    <a:pt x="516270" y="180517"/>
                  </a:lnTo>
                  <a:lnTo>
                    <a:pt x="515739" y="172696"/>
                  </a:lnTo>
                  <a:lnTo>
                    <a:pt x="507396" y="166025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  <a:lnTo>
                    <a:pt x="207064" y="22941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10853" y="1865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71771" y="1554282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89" h="370839">
                  <a:moveTo>
                    <a:pt x="4103" y="234723"/>
                  </a:moveTo>
                  <a:lnTo>
                    <a:pt x="207064" y="229413"/>
                  </a:lnTo>
                  <a:lnTo>
                    <a:pt x="155474" y="35246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1962" y="368932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08571" y="188065"/>
                  </a:lnTo>
                  <a:lnTo>
                    <a:pt x="516270" y="180517"/>
                  </a:lnTo>
                  <a:lnTo>
                    <a:pt x="515739" y="172696"/>
                  </a:lnTo>
                  <a:lnTo>
                    <a:pt x="510587" y="168104"/>
                  </a:lnTo>
                  <a:lnTo>
                    <a:pt x="509637" y="167253"/>
                  </a:lnTo>
                  <a:lnTo>
                    <a:pt x="508557" y="166552"/>
                  </a:lnTo>
                  <a:lnTo>
                    <a:pt x="507396" y="166025"/>
                  </a:lnTo>
                  <a:lnTo>
                    <a:pt x="155686" y="2801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9375" y="9081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139872" y="19802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1031" y="1220723"/>
              <a:ext cx="3780282" cy="8755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43911" y="1348752"/>
              <a:ext cx="810755" cy="57301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04236" y="1406525"/>
              <a:ext cx="694690" cy="461645"/>
            </a:xfrm>
            <a:custGeom>
              <a:avLst/>
              <a:gdLst/>
              <a:ahLst/>
              <a:cxnLst/>
              <a:rect l="l" t="t" r="r" b="b"/>
              <a:pathLst>
                <a:path w="694689" h="461644">
                  <a:moveTo>
                    <a:pt x="522986" y="0"/>
                  </a:moveTo>
                  <a:lnTo>
                    <a:pt x="482336" y="3478"/>
                  </a:lnTo>
                  <a:lnTo>
                    <a:pt x="417704" y="31343"/>
                  </a:lnTo>
                  <a:lnTo>
                    <a:pt x="375124" y="87614"/>
                  </a:lnTo>
                  <a:lnTo>
                    <a:pt x="361870" y="127380"/>
                  </a:lnTo>
                  <a:lnTo>
                    <a:pt x="353993" y="174656"/>
                  </a:lnTo>
                  <a:lnTo>
                    <a:pt x="351294" y="230377"/>
                  </a:lnTo>
                  <a:lnTo>
                    <a:pt x="351396" y="233045"/>
                  </a:lnTo>
                  <a:lnTo>
                    <a:pt x="353949" y="286593"/>
                  </a:lnTo>
                  <a:lnTo>
                    <a:pt x="361950" y="334470"/>
                  </a:lnTo>
                  <a:lnTo>
                    <a:pt x="375285" y="374274"/>
                  </a:lnTo>
                  <a:lnTo>
                    <a:pt x="418026" y="430188"/>
                  </a:lnTo>
                  <a:lnTo>
                    <a:pt x="482554" y="457811"/>
                  </a:lnTo>
                  <a:lnTo>
                    <a:pt x="522986" y="461263"/>
                  </a:lnTo>
                  <a:lnTo>
                    <a:pt x="568472" y="456552"/>
                  </a:lnTo>
                  <a:lnTo>
                    <a:pt x="606961" y="442416"/>
                  </a:lnTo>
                  <a:lnTo>
                    <a:pt x="638452" y="418856"/>
                  </a:lnTo>
                  <a:lnTo>
                    <a:pt x="662945" y="385872"/>
                  </a:lnTo>
                  <a:lnTo>
                    <a:pt x="676010" y="354202"/>
                  </a:lnTo>
                  <a:lnTo>
                    <a:pt x="522731" y="354202"/>
                  </a:lnTo>
                  <a:lnTo>
                    <a:pt x="514963" y="353466"/>
                  </a:lnTo>
                  <a:lnTo>
                    <a:pt x="489852" y="316944"/>
                  </a:lnTo>
                  <a:lnTo>
                    <a:pt x="484949" y="273732"/>
                  </a:lnTo>
                  <a:lnTo>
                    <a:pt x="484235" y="254597"/>
                  </a:lnTo>
                  <a:lnTo>
                    <a:pt x="484236" y="212403"/>
                  </a:lnTo>
                  <a:lnTo>
                    <a:pt x="486753" y="165862"/>
                  </a:lnTo>
                  <a:lnTo>
                    <a:pt x="497586" y="122047"/>
                  </a:lnTo>
                  <a:lnTo>
                    <a:pt x="513333" y="111887"/>
                  </a:lnTo>
                  <a:lnTo>
                    <a:pt x="678715" y="111887"/>
                  </a:lnTo>
                  <a:lnTo>
                    <a:pt x="670432" y="87217"/>
                  </a:lnTo>
                  <a:lnTo>
                    <a:pt x="651763" y="55499"/>
                  </a:lnTo>
                  <a:lnTo>
                    <a:pt x="627713" y="31182"/>
                  </a:lnTo>
                  <a:lnTo>
                    <a:pt x="598368" y="13922"/>
                  </a:lnTo>
                  <a:lnTo>
                    <a:pt x="598500" y="13922"/>
                  </a:lnTo>
                  <a:lnTo>
                    <a:pt x="563397" y="3478"/>
                  </a:lnTo>
                  <a:lnTo>
                    <a:pt x="563579" y="3478"/>
                  </a:lnTo>
                  <a:lnTo>
                    <a:pt x="522986" y="0"/>
                  </a:lnTo>
                  <a:close/>
                </a:path>
                <a:path w="694689" h="461644">
                  <a:moveTo>
                    <a:pt x="678715" y="111887"/>
                  </a:moveTo>
                  <a:lnTo>
                    <a:pt x="528701" y="111887"/>
                  </a:lnTo>
                  <a:lnTo>
                    <a:pt x="534035" y="112902"/>
                  </a:lnTo>
                  <a:lnTo>
                    <a:pt x="538607" y="114808"/>
                  </a:lnTo>
                  <a:lnTo>
                    <a:pt x="556688" y="154529"/>
                  </a:lnTo>
                  <a:lnTo>
                    <a:pt x="560165" y="194659"/>
                  </a:lnTo>
                  <a:lnTo>
                    <a:pt x="560826" y="233045"/>
                  </a:lnTo>
                  <a:lnTo>
                    <a:pt x="560627" y="254597"/>
                  </a:lnTo>
                  <a:lnTo>
                    <a:pt x="558742" y="296489"/>
                  </a:lnTo>
                  <a:lnTo>
                    <a:pt x="549196" y="335803"/>
                  </a:lnTo>
                  <a:lnTo>
                    <a:pt x="549076" y="336089"/>
                  </a:lnTo>
                  <a:lnTo>
                    <a:pt x="522731" y="354202"/>
                  </a:lnTo>
                  <a:lnTo>
                    <a:pt x="676010" y="354202"/>
                  </a:lnTo>
                  <a:lnTo>
                    <a:pt x="680440" y="343465"/>
                  </a:lnTo>
                  <a:lnTo>
                    <a:pt x="690937" y="291633"/>
                  </a:lnTo>
                  <a:lnTo>
                    <a:pt x="694283" y="233045"/>
                  </a:lnTo>
                  <a:lnTo>
                    <a:pt x="694319" y="232410"/>
                  </a:lnTo>
                  <a:lnTo>
                    <a:pt x="694436" y="230377"/>
                  </a:lnTo>
                  <a:lnTo>
                    <a:pt x="691984" y="179153"/>
                  </a:lnTo>
                  <a:lnTo>
                    <a:pt x="691864" y="176657"/>
                  </a:lnTo>
                  <a:lnTo>
                    <a:pt x="691769" y="174656"/>
                  </a:lnTo>
                  <a:lnTo>
                    <a:pt x="683842" y="127380"/>
                  </a:lnTo>
                  <a:lnTo>
                    <a:pt x="683768" y="126936"/>
                  </a:lnTo>
                  <a:lnTo>
                    <a:pt x="678715" y="111887"/>
                  </a:lnTo>
                  <a:close/>
                </a:path>
                <a:path w="694689" h="461644">
                  <a:moveTo>
                    <a:pt x="314325" y="339344"/>
                  </a:moveTo>
                  <a:lnTo>
                    <a:pt x="0" y="339344"/>
                  </a:lnTo>
                  <a:lnTo>
                    <a:pt x="0" y="451738"/>
                  </a:lnTo>
                  <a:lnTo>
                    <a:pt x="314325" y="451738"/>
                  </a:lnTo>
                  <a:lnTo>
                    <a:pt x="314325" y="339344"/>
                  </a:lnTo>
                  <a:close/>
                </a:path>
                <a:path w="694689" h="461644">
                  <a:moveTo>
                    <a:pt x="231901" y="7747"/>
                  </a:moveTo>
                  <a:lnTo>
                    <a:pt x="107187" y="7747"/>
                  </a:lnTo>
                  <a:lnTo>
                    <a:pt x="104951" y="21625"/>
                  </a:lnTo>
                  <a:lnTo>
                    <a:pt x="99964" y="33337"/>
                  </a:lnTo>
                  <a:lnTo>
                    <a:pt x="67758" y="55518"/>
                  </a:lnTo>
                  <a:lnTo>
                    <a:pt x="26888" y="61702"/>
                  </a:lnTo>
                  <a:lnTo>
                    <a:pt x="0" y="62484"/>
                  </a:lnTo>
                  <a:lnTo>
                    <a:pt x="0" y="164846"/>
                  </a:lnTo>
                  <a:lnTo>
                    <a:pt x="94106" y="164846"/>
                  </a:lnTo>
                  <a:lnTo>
                    <a:pt x="94106" y="339344"/>
                  </a:lnTo>
                  <a:lnTo>
                    <a:pt x="231901" y="339344"/>
                  </a:lnTo>
                  <a:lnTo>
                    <a:pt x="231901" y="774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83661" y="1513839"/>
              <a:ext cx="85979" cy="2514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404236" y="1406525"/>
              <a:ext cx="694690" cy="461645"/>
            </a:xfrm>
            <a:custGeom>
              <a:avLst/>
              <a:gdLst/>
              <a:ahLst/>
              <a:cxnLst/>
              <a:rect l="l" t="t" r="r" b="b"/>
              <a:pathLst>
                <a:path w="694689" h="461644">
                  <a:moveTo>
                    <a:pt x="107187" y="7747"/>
                  </a:moveTo>
                  <a:lnTo>
                    <a:pt x="231901" y="7747"/>
                  </a:lnTo>
                  <a:lnTo>
                    <a:pt x="231901" y="339344"/>
                  </a:lnTo>
                  <a:lnTo>
                    <a:pt x="314325" y="339344"/>
                  </a:lnTo>
                  <a:lnTo>
                    <a:pt x="314325" y="451738"/>
                  </a:lnTo>
                  <a:lnTo>
                    <a:pt x="0" y="451738"/>
                  </a:lnTo>
                  <a:lnTo>
                    <a:pt x="0" y="339344"/>
                  </a:lnTo>
                  <a:lnTo>
                    <a:pt x="94106" y="339344"/>
                  </a:lnTo>
                  <a:lnTo>
                    <a:pt x="94106" y="164846"/>
                  </a:lnTo>
                  <a:lnTo>
                    <a:pt x="0" y="164846"/>
                  </a:lnTo>
                  <a:lnTo>
                    <a:pt x="0" y="62484"/>
                  </a:lnTo>
                  <a:lnTo>
                    <a:pt x="26888" y="61702"/>
                  </a:lnTo>
                  <a:lnTo>
                    <a:pt x="49466" y="59372"/>
                  </a:lnTo>
                  <a:lnTo>
                    <a:pt x="92239" y="42858"/>
                  </a:lnTo>
                  <a:lnTo>
                    <a:pt x="104951" y="21625"/>
                  </a:lnTo>
                  <a:lnTo>
                    <a:pt x="107187" y="7747"/>
                  </a:lnTo>
                  <a:close/>
                </a:path>
                <a:path w="694689" h="461644">
                  <a:moveTo>
                    <a:pt x="522986" y="0"/>
                  </a:moveTo>
                  <a:lnTo>
                    <a:pt x="563324" y="3456"/>
                  </a:lnTo>
                  <a:lnTo>
                    <a:pt x="627713" y="31182"/>
                  </a:lnTo>
                  <a:lnTo>
                    <a:pt x="670432" y="87217"/>
                  </a:lnTo>
                  <a:lnTo>
                    <a:pt x="683768" y="126936"/>
                  </a:lnTo>
                  <a:lnTo>
                    <a:pt x="691769" y="174656"/>
                  </a:lnTo>
                  <a:lnTo>
                    <a:pt x="694436" y="230377"/>
                  </a:lnTo>
                  <a:lnTo>
                    <a:pt x="690937" y="291633"/>
                  </a:lnTo>
                  <a:lnTo>
                    <a:pt x="680440" y="343465"/>
                  </a:lnTo>
                  <a:lnTo>
                    <a:pt x="662945" y="385872"/>
                  </a:lnTo>
                  <a:lnTo>
                    <a:pt x="638452" y="418856"/>
                  </a:lnTo>
                  <a:lnTo>
                    <a:pt x="606961" y="442416"/>
                  </a:lnTo>
                  <a:lnTo>
                    <a:pt x="568472" y="456552"/>
                  </a:lnTo>
                  <a:lnTo>
                    <a:pt x="522986" y="461263"/>
                  </a:lnTo>
                  <a:lnTo>
                    <a:pt x="482554" y="457811"/>
                  </a:lnTo>
                  <a:lnTo>
                    <a:pt x="418026" y="430188"/>
                  </a:lnTo>
                  <a:lnTo>
                    <a:pt x="375285" y="374274"/>
                  </a:lnTo>
                  <a:lnTo>
                    <a:pt x="361950" y="334470"/>
                  </a:lnTo>
                  <a:lnTo>
                    <a:pt x="353949" y="286593"/>
                  </a:lnTo>
                  <a:lnTo>
                    <a:pt x="351281" y="230632"/>
                  </a:lnTo>
                  <a:lnTo>
                    <a:pt x="353927" y="175053"/>
                  </a:lnTo>
                  <a:lnTo>
                    <a:pt x="361870" y="127380"/>
                  </a:lnTo>
                  <a:lnTo>
                    <a:pt x="375124" y="87614"/>
                  </a:lnTo>
                  <a:lnTo>
                    <a:pt x="417704" y="31343"/>
                  </a:lnTo>
                  <a:lnTo>
                    <a:pt x="482336" y="3478"/>
                  </a:lnTo>
                  <a:lnTo>
                    <a:pt x="522986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76671" y="2080259"/>
              <a:ext cx="1266444" cy="12664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71771" y="2531800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89" h="370839">
                  <a:moveTo>
                    <a:pt x="510853" y="186569"/>
                  </a:moveTo>
                  <a:lnTo>
                    <a:pt x="516270" y="180517"/>
                  </a:lnTo>
                  <a:lnTo>
                    <a:pt x="515739" y="172696"/>
                  </a:lnTo>
                  <a:lnTo>
                    <a:pt x="507396" y="166025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  <a:lnTo>
                    <a:pt x="207064" y="22941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10853" y="1865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71771" y="2531800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89" h="370839">
                  <a:moveTo>
                    <a:pt x="4103" y="234723"/>
                  </a:moveTo>
                  <a:lnTo>
                    <a:pt x="207064" y="229413"/>
                  </a:lnTo>
                  <a:lnTo>
                    <a:pt x="155474" y="35246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1962" y="368932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08571" y="188065"/>
                  </a:lnTo>
                  <a:lnTo>
                    <a:pt x="516270" y="180517"/>
                  </a:lnTo>
                  <a:lnTo>
                    <a:pt x="515739" y="172696"/>
                  </a:lnTo>
                  <a:lnTo>
                    <a:pt x="510587" y="168104"/>
                  </a:lnTo>
                  <a:lnTo>
                    <a:pt x="509637" y="167253"/>
                  </a:lnTo>
                  <a:lnTo>
                    <a:pt x="508557" y="166552"/>
                  </a:lnTo>
                  <a:lnTo>
                    <a:pt x="507396" y="166025"/>
                  </a:lnTo>
                  <a:lnTo>
                    <a:pt x="155686" y="2801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9375" y="9081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139872" y="19802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61031" y="2194559"/>
              <a:ext cx="3780282" cy="122758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276346" y="1329944"/>
            <a:ext cx="2419985" cy="191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Select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Organization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Tier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7493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Enter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Organization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Tier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(Tip: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Search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UIC)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343911" y="2471940"/>
            <a:ext cx="4204970" cy="2830195"/>
            <a:chOff x="2343911" y="2471940"/>
            <a:chExt cx="4204970" cy="2830195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43911" y="2471940"/>
              <a:ext cx="798588" cy="55472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404236" y="2530221"/>
              <a:ext cx="683260" cy="444500"/>
            </a:xfrm>
            <a:custGeom>
              <a:avLst/>
              <a:gdLst/>
              <a:ahLst/>
              <a:cxnLst/>
              <a:rect l="l" t="t" r="r" b="b"/>
              <a:pathLst>
                <a:path w="683260" h="444500">
                  <a:moveTo>
                    <a:pt x="683132" y="331596"/>
                  </a:moveTo>
                  <a:lnTo>
                    <a:pt x="368807" y="331596"/>
                  </a:lnTo>
                  <a:lnTo>
                    <a:pt x="368807" y="444118"/>
                  </a:lnTo>
                  <a:lnTo>
                    <a:pt x="683132" y="444118"/>
                  </a:lnTo>
                  <a:lnTo>
                    <a:pt x="683132" y="331596"/>
                  </a:lnTo>
                  <a:close/>
                </a:path>
                <a:path w="683260" h="444500">
                  <a:moveTo>
                    <a:pt x="600710" y="0"/>
                  </a:moveTo>
                  <a:lnTo>
                    <a:pt x="475995" y="0"/>
                  </a:lnTo>
                  <a:lnTo>
                    <a:pt x="473759" y="13878"/>
                  </a:lnTo>
                  <a:lnTo>
                    <a:pt x="468772" y="25590"/>
                  </a:lnTo>
                  <a:lnTo>
                    <a:pt x="436566" y="47825"/>
                  </a:lnTo>
                  <a:lnTo>
                    <a:pt x="395696" y="53973"/>
                  </a:lnTo>
                  <a:lnTo>
                    <a:pt x="368807" y="54737"/>
                  </a:lnTo>
                  <a:lnTo>
                    <a:pt x="368807" y="157099"/>
                  </a:lnTo>
                  <a:lnTo>
                    <a:pt x="462914" y="157099"/>
                  </a:lnTo>
                  <a:lnTo>
                    <a:pt x="462914" y="331596"/>
                  </a:lnTo>
                  <a:lnTo>
                    <a:pt x="600710" y="331596"/>
                  </a:lnTo>
                  <a:lnTo>
                    <a:pt x="600710" y="0"/>
                  </a:lnTo>
                  <a:close/>
                </a:path>
                <a:path w="683260" h="444500">
                  <a:moveTo>
                    <a:pt x="314325" y="331596"/>
                  </a:moveTo>
                  <a:lnTo>
                    <a:pt x="0" y="331596"/>
                  </a:lnTo>
                  <a:lnTo>
                    <a:pt x="0" y="444118"/>
                  </a:lnTo>
                  <a:lnTo>
                    <a:pt x="314325" y="444118"/>
                  </a:lnTo>
                  <a:lnTo>
                    <a:pt x="314325" y="331596"/>
                  </a:lnTo>
                  <a:close/>
                </a:path>
                <a:path w="683260" h="444500">
                  <a:moveTo>
                    <a:pt x="231901" y="0"/>
                  </a:moveTo>
                  <a:lnTo>
                    <a:pt x="107187" y="0"/>
                  </a:lnTo>
                  <a:lnTo>
                    <a:pt x="104951" y="13878"/>
                  </a:lnTo>
                  <a:lnTo>
                    <a:pt x="99964" y="25590"/>
                  </a:lnTo>
                  <a:lnTo>
                    <a:pt x="67758" y="47825"/>
                  </a:lnTo>
                  <a:lnTo>
                    <a:pt x="26888" y="53973"/>
                  </a:lnTo>
                  <a:lnTo>
                    <a:pt x="0" y="54737"/>
                  </a:lnTo>
                  <a:lnTo>
                    <a:pt x="0" y="157099"/>
                  </a:lnTo>
                  <a:lnTo>
                    <a:pt x="94106" y="157099"/>
                  </a:lnTo>
                  <a:lnTo>
                    <a:pt x="94106" y="331596"/>
                  </a:lnTo>
                  <a:lnTo>
                    <a:pt x="231901" y="331596"/>
                  </a:lnTo>
                  <a:lnTo>
                    <a:pt x="2319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04236" y="2530221"/>
              <a:ext cx="683260" cy="444500"/>
            </a:xfrm>
            <a:custGeom>
              <a:avLst/>
              <a:gdLst/>
              <a:ahLst/>
              <a:cxnLst/>
              <a:rect l="l" t="t" r="r" b="b"/>
              <a:pathLst>
                <a:path w="683260" h="444500">
                  <a:moveTo>
                    <a:pt x="475995" y="0"/>
                  </a:moveTo>
                  <a:lnTo>
                    <a:pt x="600710" y="0"/>
                  </a:lnTo>
                  <a:lnTo>
                    <a:pt x="600710" y="331596"/>
                  </a:lnTo>
                  <a:lnTo>
                    <a:pt x="683132" y="331596"/>
                  </a:lnTo>
                  <a:lnTo>
                    <a:pt x="683132" y="444118"/>
                  </a:lnTo>
                  <a:lnTo>
                    <a:pt x="368807" y="444118"/>
                  </a:lnTo>
                  <a:lnTo>
                    <a:pt x="368807" y="331596"/>
                  </a:lnTo>
                  <a:lnTo>
                    <a:pt x="462914" y="331596"/>
                  </a:lnTo>
                  <a:lnTo>
                    <a:pt x="462914" y="157099"/>
                  </a:lnTo>
                  <a:lnTo>
                    <a:pt x="368807" y="157099"/>
                  </a:lnTo>
                  <a:lnTo>
                    <a:pt x="368807" y="54737"/>
                  </a:lnTo>
                  <a:lnTo>
                    <a:pt x="395696" y="53973"/>
                  </a:lnTo>
                  <a:lnTo>
                    <a:pt x="418274" y="51673"/>
                  </a:lnTo>
                  <a:lnTo>
                    <a:pt x="461047" y="35111"/>
                  </a:lnTo>
                  <a:lnTo>
                    <a:pt x="473759" y="13878"/>
                  </a:lnTo>
                  <a:lnTo>
                    <a:pt x="475995" y="0"/>
                  </a:lnTo>
                  <a:close/>
                </a:path>
                <a:path w="683260" h="444500">
                  <a:moveTo>
                    <a:pt x="107187" y="0"/>
                  </a:moveTo>
                  <a:lnTo>
                    <a:pt x="231901" y="0"/>
                  </a:lnTo>
                  <a:lnTo>
                    <a:pt x="231901" y="331596"/>
                  </a:lnTo>
                  <a:lnTo>
                    <a:pt x="314325" y="331596"/>
                  </a:lnTo>
                  <a:lnTo>
                    <a:pt x="314325" y="444118"/>
                  </a:lnTo>
                  <a:lnTo>
                    <a:pt x="0" y="444118"/>
                  </a:lnTo>
                  <a:lnTo>
                    <a:pt x="0" y="331596"/>
                  </a:lnTo>
                  <a:lnTo>
                    <a:pt x="94106" y="331596"/>
                  </a:lnTo>
                  <a:lnTo>
                    <a:pt x="94106" y="157099"/>
                  </a:lnTo>
                  <a:lnTo>
                    <a:pt x="0" y="157099"/>
                  </a:lnTo>
                  <a:lnTo>
                    <a:pt x="0" y="54737"/>
                  </a:lnTo>
                  <a:lnTo>
                    <a:pt x="26888" y="53973"/>
                  </a:lnTo>
                  <a:lnTo>
                    <a:pt x="49466" y="51673"/>
                  </a:lnTo>
                  <a:lnTo>
                    <a:pt x="92239" y="35111"/>
                  </a:lnTo>
                  <a:lnTo>
                    <a:pt x="104951" y="13878"/>
                  </a:lnTo>
                  <a:lnTo>
                    <a:pt x="107187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82183" y="4035552"/>
              <a:ext cx="1266443" cy="126644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677283" y="4487347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89" h="370839">
                  <a:moveTo>
                    <a:pt x="510853" y="186569"/>
                  </a:moveTo>
                  <a:lnTo>
                    <a:pt x="516270" y="180517"/>
                  </a:lnTo>
                  <a:lnTo>
                    <a:pt x="515739" y="172696"/>
                  </a:lnTo>
                  <a:lnTo>
                    <a:pt x="507396" y="166025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  <a:lnTo>
                    <a:pt x="207064" y="22941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10853" y="1865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77283" y="4487347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89" h="370839">
                  <a:moveTo>
                    <a:pt x="4103" y="234723"/>
                  </a:moveTo>
                  <a:lnTo>
                    <a:pt x="207064" y="229413"/>
                  </a:lnTo>
                  <a:lnTo>
                    <a:pt x="155474" y="35246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1962" y="368932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08571" y="188065"/>
                  </a:lnTo>
                  <a:lnTo>
                    <a:pt x="516270" y="180517"/>
                  </a:lnTo>
                  <a:lnTo>
                    <a:pt x="515739" y="172696"/>
                  </a:lnTo>
                  <a:lnTo>
                    <a:pt x="510587" y="168104"/>
                  </a:lnTo>
                  <a:lnTo>
                    <a:pt x="509637" y="167253"/>
                  </a:lnTo>
                  <a:lnTo>
                    <a:pt x="508557" y="166552"/>
                  </a:lnTo>
                  <a:lnTo>
                    <a:pt x="507396" y="166025"/>
                  </a:lnTo>
                  <a:lnTo>
                    <a:pt x="155686" y="2801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9375" y="9081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139872" y="19802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06623" y="4212323"/>
              <a:ext cx="3132581" cy="96394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814317" y="4324603"/>
            <a:ext cx="17729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Enter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Dept/Shop/Code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81883" y="4360164"/>
            <a:ext cx="806450" cy="562610"/>
            <a:chOff x="2881883" y="4360164"/>
            <a:chExt cx="806450" cy="562610"/>
          </a:xfrm>
        </p:grpSpPr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81883" y="4360164"/>
              <a:ext cx="806208" cy="56235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942335" y="4417695"/>
              <a:ext cx="689610" cy="451484"/>
            </a:xfrm>
            <a:custGeom>
              <a:avLst/>
              <a:gdLst/>
              <a:ahLst/>
              <a:cxnLst/>
              <a:rect l="l" t="t" r="r" b="b"/>
              <a:pathLst>
                <a:path w="689610" h="451485">
                  <a:moveTo>
                    <a:pt x="314325" y="338708"/>
                  </a:moveTo>
                  <a:lnTo>
                    <a:pt x="0" y="338708"/>
                  </a:lnTo>
                  <a:lnTo>
                    <a:pt x="0" y="451230"/>
                  </a:lnTo>
                  <a:lnTo>
                    <a:pt x="314325" y="451230"/>
                  </a:lnTo>
                  <a:lnTo>
                    <a:pt x="314325" y="338708"/>
                  </a:lnTo>
                  <a:close/>
                </a:path>
                <a:path w="689610" h="451485">
                  <a:moveTo>
                    <a:pt x="231901" y="7111"/>
                  </a:moveTo>
                  <a:lnTo>
                    <a:pt x="107187" y="7111"/>
                  </a:lnTo>
                  <a:lnTo>
                    <a:pt x="104951" y="21044"/>
                  </a:lnTo>
                  <a:lnTo>
                    <a:pt x="99964" y="32750"/>
                  </a:lnTo>
                  <a:lnTo>
                    <a:pt x="67758" y="54937"/>
                  </a:lnTo>
                  <a:lnTo>
                    <a:pt x="26888" y="61085"/>
                  </a:lnTo>
                  <a:lnTo>
                    <a:pt x="0" y="61848"/>
                  </a:lnTo>
                  <a:lnTo>
                    <a:pt x="0" y="164210"/>
                  </a:lnTo>
                  <a:lnTo>
                    <a:pt x="94106" y="164210"/>
                  </a:lnTo>
                  <a:lnTo>
                    <a:pt x="94106" y="338708"/>
                  </a:lnTo>
                  <a:lnTo>
                    <a:pt x="231901" y="338708"/>
                  </a:lnTo>
                  <a:lnTo>
                    <a:pt x="231901" y="7111"/>
                  </a:lnTo>
                  <a:close/>
                </a:path>
                <a:path w="689610" h="451485">
                  <a:moveTo>
                    <a:pt x="669522" y="117474"/>
                  </a:moveTo>
                  <a:lnTo>
                    <a:pt x="483108" y="117474"/>
                  </a:lnTo>
                  <a:lnTo>
                    <a:pt x="500590" y="120024"/>
                  </a:lnTo>
                  <a:lnTo>
                    <a:pt x="513048" y="127682"/>
                  </a:lnTo>
                  <a:lnTo>
                    <a:pt x="520505" y="140460"/>
                  </a:lnTo>
                  <a:lnTo>
                    <a:pt x="522986" y="158368"/>
                  </a:lnTo>
                  <a:lnTo>
                    <a:pt x="520219" y="174634"/>
                  </a:lnTo>
                  <a:lnTo>
                    <a:pt x="498018" y="215644"/>
                  </a:lnTo>
                  <a:lnTo>
                    <a:pt x="454267" y="267150"/>
                  </a:lnTo>
                  <a:lnTo>
                    <a:pt x="426021" y="294973"/>
                  </a:lnTo>
                  <a:lnTo>
                    <a:pt x="393775" y="323867"/>
                  </a:lnTo>
                  <a:lnTo>
                    <a:pt x="357504" y="353821"/>
                  </a:lnTo>
                  <a:lnTo>
                    <a:pt x="357504" y="451484"/>
                  </a:lnTo>
                  <a:lnTo>
                    <a:pt x="689101" y="451484"/>
                  </a:lnTo>
                  <a:lnTo>
                    <a:pt x="689101" y="340486"/>
                  </a:lnTo>
                  <a:lnTo>
                    <a:pt x="519429" y="340486"/>
                  </a:lnTo>
                  <a:lnTo>
                    <a:pt x="540861" y="327171"/>
                  </a:lnTo>
                  <a:lnTo>
                    <a:pt x="580866" y="296588"/>
                  </a:lnTo>
                  <a:lnTo>
                    <a:pt x="616321" y="261369"/>
                  </a:lnTo>
                  <a:lnTo>
                    <a:pt x="643320" y="225659"/>
                  </a:lnTo>
                  <a:lnTo>
                    <a:pt x="661249" y="190297"/>
                  </a:lnTo>
                  <a:lnTo>
                    <a:pt x="671278" y="140460"/>
                  </a:lnTo>
                  <a:lnTo>
                    <a:pt x="671322" y="139826"/>
                  </a:lnTo>
                  <a:lnTo>
                    <a:pt x="669767" y="120522"/>
                  </a:lnTo>
                  <a:lnTo>
                    <a:pt x="669660" y="119189"/>
                  </a:lnTo>
                  <a:lnTo>
                    <a:pt x="669537" y="117665"/>
                  </a:lnTo>
                  <a:lnTo>
                    <a:pt x="669522" y="117474"/>
                  </a:lnTo>
                  <a:close/>
                </a:path>
                <a:path w="689610" h="451485">
                  <a:moveTo>
                    <a:pt x="506349" y="0"/>
                  </a:moveTo>
                  <a:lnTo>
                    <a:pt x="451681" y="4339"/>
                  </a:lnTo>
                  <a:lnTo>
                    <a:pt x="414014" y="11934"/>
                  </a:lnTo>
                  <a:lnTo>
                    <a:pt x="367918" y="28828"/>
                  </a:lnTo>
                  <a:lnTo>
                    <a:pt x="367918" y="150621"/>
                  </a:lnTo>
                  <a:lnTo>
                    <a:pt x="379602" y="150621"/>
                  </a:lnTo>
                  <a:lnTo>
                    <a:pt x="391461" y="143357"/>
                  </a:lnTo>
                  <a:lnTo>
                    <a:pt x="401891" y="137366"/>
                  </a:lnTo>
                  <a:lnTo>
                    <a:pt x="439824" y="122140"/>
                  </a:lnTo>
                  <a:lnTo>
                    <a:pt x="483108" y="117474"/>
                  </a:lnTo>
                  <a:lnTo>
                    <a:pt x="669522" y="117474"/>
                  </a:lnTo>
                  <a:lnTo>
                    <a:pt x="668702" y="107295"/>
                  </a:lnTo>
                  <a:lnTo>
                    <a:pt x="647747" y="54994"/>
                  </a:lnTo>
                  <a:lnTo>
                    <a:pt x="606075" y="19770"/>
                  </a:lnTo>
                  <a:lnTo>
                    <a:pt x="544544" y="2192"/>
                  </a:lnTo>
                  <a:lnTo>
                    <a:pt x="50634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42335" y="4417695"/>
              <a:ext cx="689610" cy="451484"/>
            </a:xfrm>
            <a:custGeom>
              <a:avLst/>
              <a:gdLst/>
              <a:ahLst/>
              <a:cxnLst/>
              <a:rect l="l" t="t" r="r" b="b"/>
              <a:pathLst>
                <a:path w="689610" h="451485">
                  <a:moveTo>
                    <a:pt x="107187" y="7111"/>
                  </a:moveTo>
                  <a:lnTo>
                    <a:pt x="231901" y="7111"/>
                  </a:lnTo>
                  <a:lnTo>
                    <a:pt x="231901" y="338708"/>
                  </a:lnTo>
                  <a:lnTo>
                    <a:pt x="314325" y="338708"/>
                  </a:lnTo>
                  <a:lnTo>
                    <a:pt x="314325" y="451230"/>
                  </a:lnTo>
                  <a:lnTo>
                    <a:pt x="0" y="451230"/>
                  </a:lnTo>
                  <a:lnTo>
                    <a:pt x="0" y="338708"/>
                  </a:lnTo>
                  <a:lnTo>
                    <a:pt x="94106" y="338708"/>
                  </a:lnTo>
                  <a:lnTo>
                    <a:pt x="94106" y="164210"/>
                  </a:lnTo>
                  <a:lnTo>
                    <a:pt x="0" y="164210"/>
                  </a:lnTo>
                  <a:lnTo>
                    <a:pt x="0" y="61848"/>
                  </a:lnTo>
                  <a:lnTo>
                    <a:pt x="26888" y="61085"/>
                  </a:lnTo>
                  <a:lnTo>
                    <a:pt x="49466" y="58785"/>
                  </a:lnTo>
                  <a:lnTo>
                    <a:pt x="92239" y="42241"/>
                  </a:lnTo>
                  <a:lnTo>
                    <a:pt x="104951" y="21044"/>
                  </a:lnTo>
                  <a:lnTo>
                    <a:pt x="107187" y="7111"/>
                  </a:lnTo>
                  <a:close/>
                </a:path>
                <a:path w="689610" h="451485">
                  <a:moveTo>
                    <a:pt x="506349" y="0"/>
                  </a:moveTo>
                  <a:lnTo>
                    <a:pt x="544544" y="2192"/>
                  </a:lnTo>
                  <a:lnTo>
                    <a:pt x="606075" y="19770"/>
                  </a:lnTo>
                  <a:lnTo>
                    <a:pt x="647747" y="54994"/>
                  </a:lnTo>
                  <a:lnTo>
                    <a:pt x="668702" y="107295"/>
                  </a:lnTo>
                  <a:lnTo>
                    <a:pt x="671322" y="139826"/>
                  </a:lnTo>
                  <a:lnTo>
                    <a:pt x="670202" y="156285"/>
                  </a:lnTo>
                  <a:lnTo>
                    <a:pt x="653414" y="207898"/>
                  </a:lnTo>
                  <a:lnTo>
                    <a:pt x="630951" y="243490"/>
                  </a:lnTo>
                  <a:lnTo>
                    <a:pt x="599439" y="279272"/>
                  </a:lnTo>
                  <a:lnTo>
                    <a:pt x="561339" y="312546"/>
                  </a:lnTo>
                  <a:lnTo>
                    <a:pt x="519429" y="340486"/>
                  </a:lnTo>
                  <a:lnTo>
                    <a:pt x="689101" y="340486"/>
                  </a:lnTo>
                  <a:lnTo>
                    <a:pt x="689101" y="451484"/>
                  </a:lnTo>
                  <a:lnTo>
                    <a:pt x="357504" y="451484"/>
                  </a:lnTo>
                  <a:lnTo>
                    <a:pt x="357504" y="353821"/>
                  </a:lnTo>
                  <a:lnTo>
                    <a:pt x="393775" y="323867"/>
                  </a:lnTo>
                  <a:lnTo>
                    <a:pt x="426021" y="294973"/>
                  </a:lnTo>
                  <a:lnTo>
                    <a:pt x="454267" y="267150"/>
                  </a:lnTo>
                  <a:lnTo>
                    <a:pt x="498018" y="215644"/>
                  </a:lnTo>
                  <a:lnTo>
                    <a:pt x="520219" y="174634"/>
                  </a:lnTo>
                  <a:lnTo>
                    <a:pt x="522986" y="158368"/>
                  </a:lnTo>
                  <a:lnTo>
                    <a:pt x="520505" y="140460"/>
                  </a:lnTo>
                  <a:lnTo>
                    <a:pt x="513048" y="127682"/>
                  </a:lnTo>
                  <a:lnTo>
                    <a:pt x="500590" y="120024"/>
                  </a:lnTo>
                  <a:lnTo>
                    <a:pt x="483108" y="117474"/>
                  </a:lnTo>
                  <a:lnTo>
                    <a:pt x="473299" y="117665"/>
                  </a:lnTo>
                  <a:lnTo>
                    <a:pt x="432466" y="124126"/>
                  </a:lnTo>
                  <a:lnTo>
                    <a:pt x="391461" y="143357"/>
                  </a:lnTo>
                  <a:lnTo>
                    <a:pt x="379602" y="150621"/>
                  </a:lnTo>
                  <a:lnTo>
                    <a:pt x="367918" y="150621"/>
                  </a:lnTo>
                  <a:lnTo>
                    <a:pt x="367918" y="28828"/>
                  </a:lnTo>
                  <a:lnTo>
                    <a:pt x="381680" y="22498"/>
                  </a:lnTo>
                  <a:lnTo>
                    <a:pt x="432562" y="7746"/>
                  </a:lnTo>
                  <a:lnTo>
                    <a:pt x="470360" y="1920"/>
                  </a:lnTo>
                  <a:lnTo>
                    <a:pt x="488586" y="478"/>
                  </a:lnTo>
                  <a:lnTo>
                    <a:pt x="506349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9" y="179806"/>
            <a:ext cx="8501634" cy="3909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8389" y="734553"/>
            <a:ext cx="12103735" cy="5692775"/>
            <a:chOff x="88389" y="734553"/>
            <a:chExt cx="12103735" cy="56927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89" y="734553"/>
              <a:ext cx="12103610" cy="56921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28" y="836675"/>
              <a:ext cx="11788140" cy="54833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128" y="3910583"/>
              <a:ext cx="11788140" cy="24094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9476" y="1380743"/>
              <a:ext cx="11401425" cy="2994660"/>
            </a:xfrm>
            <a:custGeom>
              <a:avLst/>
              <a:gdLst/>
              <a:ahLst/>
              <a:cxnLst/>
              <a:rect l="l" t="t" r="r" b="b"/>
              <a:pathLst>
                <a:path w="11401425" h="2994660">
                  <a:moveTo>
                    <a:pt x="11401044" y="0"/>
                  </a:moveTo>
                  <a:lnTo>
                    <a:pt x="0" y="0"/>
                  </a:lnTo>
                  <a:lnTo>
                    <a:pt x="0" y="2994660"/>
                  </a:lnTo>
                  <a:lnTo>
                    <a:pt x="11401044" y="2994660"/>
                  </a:lnTo>
                  <a:lnTo>
                    <a:pt x="11401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476" y="1380743"/>
              <a:ext cx="11401425" cy="2994660"/>
            </a:xfrm>
            <a:custGeom>
              <a:avLst/>
              <a:gdLst/>
              <a:ahLst/>
              <a:cxnLst/>
              <a:rect l="l" t="t" r="r" b="b"/>
              <a:pathLst>
                <a:path w="11401425" h="2994660">
                  <a:moveTo>
                    <a:pt x="0" y="2994660"/>
                  </a:moveTo>
                  <a:lnTo>
                    <a:pt x="11401044" y="2994660"/>
                  </a:lnTo>
                  <a:lnTo>
                    <a:pt x="11401044" y="0"/>
                  </a:lnTo>
                  <a:lnTo>
                    <a:pt x="0" y="0"/>
                  </a:lnTo>
                  <a:lnTo>
                    <a:pt x="0" y="29946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39" y="1511807"/>
              <a:ext cx="11399520" cy="18669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9239" y="1222247"/>
              <a:ext cx="1267967" cy="12679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45481" y="1674551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89" h="370839">
                  <a:moveTo>
                    <a:pt x="510853" y="186569"/>
                  </a:moveTo>
                  <a:lnTo>
                    <a:pt x="516270" y="180517"/>
                  </a:lnTo>
                  <a:lnTo>
                    <a:pt x="515739" y="172696"/>
                  </a:lnTo>
                  <a:lnTo>
                    <a:pt x="507396" y="166025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  <a:lnTo>
                    <a:pt x="207064" y="22941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10853" y="1865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45481" y="1674551"/>
              <a:ext cx="516890" cy="370840"/>
            </a:xfrm>
            <a:custGeom>
              <a:avLst/>
              <a:gdLst/>
              <a:ahLst/>
              <a:cxnLst/>
              <a:rect l="l" t="t" r="r" b="b"/>
              <a:pathLst>
                <a:path w="516889" h="370839">
                  <a:moveTo>
                    <a:pt x="4103" y="234723"/>
                  </a:moveTo>
                  <a:lnTo>
                    <a:pt x="207064" y="229413"/>
                  </a:lnTo>
                  <a:lnTo>
                    <a:pt x="155474" y="352463"/>
                  </a:lnTo>
                  <a:lnTo>
                    <a:pt x="152750" y="358705"/>
                  </a:lnTo>
                  <a:lnTo>
                    <a:pt x="155650" y="366079"/>
                  </a:lnTo>
                  <a:lnTo>
                    <a:pt x="161962" y="368932"/>
                  </a:lnTo>
                  <a:lnTo>
                    <a:pt x="165482" y="370525"/>
                  </a:lnTo>
                  <a:lnTo>
                    <a:pt x="169511" y="370420"/>
                  </a:lnTo>
                  <a:lnTo>
                    <a:pt x="508571" y="188065"/>
                  </a:lnTo>
                  <a:lnTo>
                    <a:pt x="516270" y="180517"/>
                  </a:lnTo>
                  <a:lnTo>
                    <a:pt x="515739" y="172696"/>
                  </a:lnTo>
                  <a:lnTo>
                    <a:pt x="510587" y="168104"/>
                  </a:lnTo>
                  <a:lnTo>
                    <a:pt x="509637" y="167253"/>
                  </a:lnTo>
                  <a:lnTo>
                    <a:pt x="508557" y="166552"/>
                  </a:lnTo>
                  <a:lnTo>
                    <a:pt x="507396" y="166025"/>
                  </a:lnTo>
                  <a:lnTo>
                    <a:pt x="155686" y="2801"/>
                  </a:lnTo>
                  <a:lnTo>
                    <a:pt x="149350" y="0"/>
                  </a:lnTo>
                  <a:lnTo>
                    <a:pt x="142048" y="2816"/>
                  </a:lnTo>
                  <a:lnTo>
                    <a:pt x="139375" y="9081"/>
                  </a:lnTo>
                  <a:lnTo>
                    <a:pt x="137912" y="12517"/>
                  </a:lnTo>
                  <a:lnTo>
                    <a:pt x="138094" y="16450"/>
                  </a:lnTo>
                  <a:lnTo>
                    <a:pt x="139872" y="19802"/>
                  </a:lnTo>
                  <a:lnTo>
                    <a:pt x="202812" y="140035"/>
                  </a:lnTo>
                  <a:lnTo>
                    <a:pt x="0" y="145292"/>
                  </a:lnTo>
                  <a:lnTo>
                    <a:pt x="4103" y="234723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5203" y="1400543"/>
              <a:ext cx="3132582" cy="963942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82644" y="1615897"/>
            <a:ext cx="15271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Calibri"/>
                <a:cs typeface="Calibri"/>
              </a:rPr>
              <a:t>Enter</a:t>
            </a:r>
            <a:r>
              <a:rPr sz="2000" b="0" spc="-6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the</a:t>
            </a:r>
            <a:r>
              <a:rPr sz="2000" b="0" spc="-60" dirty="0">
                <a:latin typeface="Calibri"/>
                <a:cs typeface="Calibri"/>
              </a:rPr>
              <a:t> </a:t>
            </a:r>
            <a:r>
              <a:rPr sz="2000" b="0" spc="-20" dirty="0">
                <a:latin typeface="Calibri"/>
                <a:cs typeface="Calibri"/>
              </a:rPr>
              <a:t>Base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3125" y="1545348"/>
            <a:ext cx="11445875" cy="4652010"/>
            <a:chOff x="373125" y="1545348"/>
            <a:chExt cx="11445875" cy="465201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0464" y="1545348"/>
              <a:ext cx="797064" cy="57301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10661" y="1603882"/>
              <a:ext cx="680720" cy="462280"/>
            </a:xfrm>
            <a:custGeom>
              <a:avLst/>
              <a:gdLst/>
              <a:ahLst/>
              <a:cxnLst/>
              <a:rect l="l" t="t" r="r" b="b"/>
              <a:pathLst>
                <a:path w="680720" h="462280">
                  <a:moveTo>
                    <a:pt x="314325" y="339725"/>
                  </a:moveTo>
                  <a:lnTo>
                    <a:pt x="0" y="339725"/>
                  </a:lnTo>
                  <a:lnTo>
                    <a:pt x="0" y="452246"/>
                  </a:lnTo>
                  <a:lnTo>
                    <a:pt x="314325" y="452246"/>
                  </a:lnTo>
                  <a:lnTo>
                    <a:pt x="314325" y="339725"/>
                  </a:lnTo>
                  <a:close/>
                </a:path>
                <a:path w="680720" h="462280">
                  <a:moveTo>
                    <a:pt x="231775" y="8127"/>
                  </a:moveTo>
                  <a:lnTo>
                    <a:pt x="107061" y="8127"/>
                  </a:lnTo>
                  <a:lnTo>
                    <a:pt x="104824" y="22060"/>
                  </a:lnTo>
                  <a:lnTo>
                    <a:pt x="99837" y="33766"/>
                  </a:lnTo>
                  <a:lnTo>
                    <a:pt x="67687" y="55953"/>
                  </a:lnTo>
                  <a:lnTo>
                    <a:pt x="26832" y="62101"/>
                  </a:lnTo>
                  <a:lnTo>
                    <a:pt x="0" y="62864"/>
                  </a:lnTo>
                  <a:lnTo>
                    <a:pt x="0" y="165226"/>
                  </a:lnTo>
                  <a:lnTo>
                    <a:pt x="93980" y="165226"/>
                  </a:lnTo>
                  <a:lnTo>
                    <a:pt x="93980" y="339725"/>
                  </a:lnTo>
                  <a:lnTo>
                    <a:pt x="231775" y="339725"/>
                  </a:lnTo>
                  <a:lnTo>
                    <a:pt x="231775" y="8127"/>
                  </a:lnTo>
                  <a:close/>
                </a:path>
                <a:path w="680720" h="462280">
                  <a:moveTo>
                    <a:pt x="372872" y="320675"/>
                  </a:moveTo>
                  <a:lnTo>
                    <a:pt x="360425" y="320675"/>
                  </a:lnTo>
                  <a:lnTo>
                    <a:pt x="360425" y="433704"/>
                  </a:lnTo>
                  <a:lnTo>
                    <a:pt x="389264" y="445966"/>
                  </a:lnTo>
                  <a:lnTo>
                    <a:pt x="422830" y="454739"/>
                  </a:lnTo>
                  <a:lnTo>
                    <a:pt x="461135" y="460011"/>
                  </a:lnTo>
                  <a:lnTo>
                    <a:pt x="504189" y="461771"/>
                  </a:lnTo>
                  <a:lnTo>
                    <a:pt x="543454" y="459347"/>
                  </a:lnTo>
                  <a:lnTo>
                    <a:pt x="608363" y="440019"/>
                  </a:lnTo>
                  <a:lnTo>
                    <a:pt x="654413" y="402070"/>
                  </a:lnTo>
                  <a:lnTo>
                    <a:pt x="676842" y="351916"/>
                  </a:lnTo>
                  <a:lnTo>
                    <a:pt x="479805" y="351916"/>
                  </a:lnTo>
                  <a:lnTo>
                    <a:pt x="468133" y="351321"/>
                  </a:lnTo>
                  <a:lnTo>
                    <a:pt x="425450" y="342391"/>
                  </a:lnTo>
                  <a:lnTo>
                    <a:pt x="383801" y="326604"/>
                  </a:lnTo>
                  <a:lnTo>
                    <a:pt x="372872" y="320675"/>
                  </a:lnTo>
                  <a:close/>
                </a:path>
                <a:path w="680720" h="462280">
                  <a:moveTo>
                    <a:pt x="670159" y="115315"/>
                  </a:moveTo>
                  <a:lnTo>
                    <a:pt x="499490" y="115315"/>
                  </a:lnTo>
                  <a:lnTo>
                    <a:pt x="515770" y="115772"/>
                  </a:lnTo>
                  <a:lnTo>
                    <a:pt x="513253" y="115772"/>
                  </a:lnTo>
                  <a:lnTo>
                    <a:pt x="547624" y="131317"/>
                  </a:lnTo>
                  <a:lnTo>
                    <a:pt x="547624" y="139700"/>
                  </a:lnTo>
                  <a:lnTo>
                    <a:pt x="543718" y="154128"/>
                  </a:lnTo>
                  <a:lnTo>
                    <a:pt x="532003" y="164449"/>
                  </a:lnTo>
                  <a:lnTo>
                    <a:pt x="512476" y="170650"/>
                  </a:lnTo>
                  <a:lnTo>
                    <a:pt x="485139" y="172719"/>
                  </a:lnTo>
                  <a:lnTo>
                    <a:pt x="445515" y="172719"/>
                  </a:lnTo>
                  <a:lnTo>
                    <a:pt x="445515" y="282575"/>
                  </a:lnTo>
                  <a:lnTo>
                    <a:pt x="517271" y="282575"/>
                  </a:lnTo>
                  <a:lnTo>
                    <a:pt x="524795" y="283049"/>
                  </a:lnTo>
                  <a:lnTo>
                    <a:pt x="552450" y="301370"/>
                  </a:lnTo>
                  <a:lnTo>
                    <a:pt x="552450" y="308737"/>
                  </a:lnTo>
                  <a:lnTo>
                    <a:pt x="525972" y="345648"/>
                  </a:lnTo>
                  <a:lnTo>
                    <a:pt x="497302" y="351321"/>
                  </a:lnTo>
                  <a:lnTo>
                    <a:pt x="495463" y="351321"/>
                  </a:lnTo>
                  <a:lnTo>
                    <a:pt x="479805" y="351916"/>
                  </a:lnTo>
                  <a:lnTo>
                    <a:pt x="676842" y="351916"/>
                  </a:lnTo>
                  <a:lnTo>
                    <a:pt x="677576" y="349535"/>
                  </a:lnTo>
                  <a:lnTo>
                    <a:pt x="677698" y="349138"/>
                  </a:lnTo>
                  <a:lnTo>
                    <a:pt x="677793" y="348833"/>
                  </a:lnTo>
                  <a:lnTo>
                    <a:pt x="680720" y="316738"/>
                  </a:lnTo>
                  <a:lnTo>
                    <a:pt x="679150" y="298003"/>
                  </a:lnTo>
                  <a:lnTo>
                    <a:pt x="655701" y="250443"/>
                  </a:lnTo>
                  <a:lnTo>
                    <a:pt x="611677" y="224351"/>
                  </a:lnTo>
                  <a:lnTo>
                    <a:pt x="594105" y="222376"/>
                  </a:lnTo>
                  <a:lnTo>
                    <a:pt x="594105" y="218186"/>
                  </a:lnTo>
                  <a:lnTo>
                    <a:pt x="638165" y="194808"/>
                  </a:lnTo>
                  <a:lnTo>
                    <a:pt x="665083" y="150256"/>
                  </a:lnTo>
                  <a:lnTo>
                    <a:pt x="669762" y="121157"/>
                  </a:lnTo>
                  <a:lnTo>
                    <a:pt x="669875" y="119495"/>
                  </a:lnTo>
                  <a:lnTo>
                    <a:pt x="669937" y="118584"/>
                  </a:lnTo>
                  <a:lnTo>
                    <a:pt x="670060" y="116760"/>
                  </a:lnTo>
                  <a:lnTo>
                    <a:pt x="670159" y="115315"/>
                  </a:lnTo>
                  <a:close/>
                </a:path>
                <a:path w="680720" h="462280">
                  <a:moveTo>
                    <a:pt x="508380" y="0"/>
                  </a:moveTo>
                  <a:lnTo>
                    <a:pt x="456820" y="4607"/>
                  </a:lnTo>
                  <a:lnTo>
                    <a:pt x="419028" y="12368"/>
                  </a:lnTo>
                  <a:lnTo>
                    <a:pt x="371093" y="28066"/>
                  </a:lnTo>
                  <a:lnTo>
                    <a:pt x="371093" y="141477"/>
                  </a:lnTo>
                  <a:lnTo>
                    <a:pt x="383666" y="141477"/>
                  </a:lnTo>
                  <a:lnTo>
                    <a:pt x="396122" y="136167"/>
                  </a:lnTo>
                  <a:lnTo>
                    <a:pt x="409597" y="131317"/>
                  </a:lnTo>
                  <a:lnTo>
                    <a:pt x="456164" y="119495"/>
                  </a:lnTo>
                  <a:lnTo>
                    <a:pt x="499490" y="115315"/>
                  </a:lnTo>
                  <a:lnTo>
                    <a:pt x="670159" y="115315"/>
                  </a:lnTo>
                  <a:lnTo>
                    <a:pt x="670305" y="113156"/>
                  </a:lnTo>
                  <a:lnTo>
                    <a:pt x="660018" y="66222"/>
                  </a:lnTo>
                  <a:lnTo>
                    <a:pt x="628951" y="30384"/>
                  </a:lnTo>
                  <a:lnTo>
                    <a:pt x="576764" y="7715"/>
                  </a:lnTo>
                  <a:lnTo>
                    <a:pt x="532810" y="857"/>
                  </a:lnTo>
                  <a:lnTo>
                    <a:pt x="5083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10661" y="1603882"/>
              <a:ext cx="680720" cy="462280"/>
            </a:xfrm>
            <a:custGeom>
              <a:avLst/>
              <a:gdLst/>
              <a:ahLst/>
              <a:cxnLst/>
              <a:rect l="l" t="t" r="r" b="b"/>
              <a:pathLst>
                <a:path w="680720" h="462280">
                  <a:moveTo>
                    <a:pt x="107061" y="8127"/>
                  </a:moveTo>
                  <a:lnTo>
                    <a:pt x="231775" y="8127"/>
                  </a:lnTo>
                  <a:lnTo>
                    <a:pt x="231775" y="339725"/>
                  </a:lnTo>
                  <a:lnTo>
                    <a:pt x="314325" y="339725"/>
                  </a:lnTo>
                  <a:lnTo>
                    <a:pt x="314325" y="452246"/>
                  </a:lnTo>
                  <a:lnTo>
                    <a:pt x="0" y="452246"/>
                  </a:lnTo>
                  <a:lnTo>
                    <a:pt x="0" y="339725"/>
                  </a:lnTo>
                  <a:lnTo>
                    <a:pt x="93980" y="339725"/>
                  </a:lnTo>
                  <a:lnTo>
                    <a:pt x="93980" y="165226"/>
                  </a:lnTo>
                  <a:lnTo>
                    <a:pt x="0" y="165226"/>
                  </a:lnTo>
                  <a:lnTo>
                    <a:pt x="0" y="62864"/>
                  </a:lnTo>
                  <a:lnTo>
                    <a:pt x="26832" y="62101"/>
                  </a:lnTo>
                  <a:lnTo>
                    <a:pt x="49402" y="59801"/>
                  </a:lnTo>
                  <a:lnTo>
                    <a:pt x="92112" y="43257"/>
                  </a:lnTo>
                  <a:lnTo>
                    <a:pt x="104824" y="22060"/>
                  </a:lnTo>
                  <a:lnTo>
                    <a:pt x="107061" y="8127"/>
                  </a:lnTo>
                  <a:close/>
                </a:path>
                <a:path w="680720" h="462280">
                  <a:moveTo>
                    <a:pt x="508380" y="0"/>
                  </a:moveTo>
                  <a:lnTo>
                    <a:pt x="555609" y="3428"/>
                  </a:lnTo>
                  <a:lnTo>
                    <a:pt x="596264" y="13715"/>
                  </a:lnTo>
                  <a:lnTo>
                    <a:pt x="641681" y="40933"/>
                  </a:lnTo>
                  <a:lnTo>
                    <a:pt x="665733" y="80676"/>
                  </a:lnTo>
                  <a:lnTo>
                    <a:pt x="670305" y="113156"/>
                  </a:lnTo>
                  <a:lnTo>
                    <a:pt x="668998" y="132391"/>
                  </a:lnTo>
                  <a:lnTo>
                    <a:pt x="649477" y="181737"/>
                  </a:lnTo>
                  <a:lnTo>
                    <a:pt x="610490" y="213044"/>
                  </a:lnTo>
                  <a:lnTo>
                    <a:pt x="594105" y="218186"/>
                  </a:lnTo>
                  <a:lnTo>
                    <a:pt x="594105" y="222376"/>
                  </a:lnTo>
                  <a:lnTo>
                    <a:pt x="642487" y="238396"/>
                  </a:lnTo>
                  <a:lnTo>
                    <a:pt x="674449" y="280685"/>
                  </a:lnTo>
                  <a:lnTo>
                    <a:pt x="680720" y="316738"/>
                  </a:lnTo>
                  <a:lnTo>
                    <a:pt x="677793" y="348833"/>
                  </a:lnTo>
                  <a:lnTo>
                    <a:pt x="654413" y="402070"/>
                  </a:lnTo>
                  <a:lnTo>
                    <a:pt x="608363" y="440019"/>
                  </a:lnTo>
                  <a:lnTo>
                    <a:pt x="543454" y="459347"/>
                  </a:lnTo>
                  <a:lnTo>
                    <a:pt x="504189" y="461771"/>
                  </a:lnTo>
                  <a:lnTo>
                    <a:pt x="461135" y="460011"/>
                  </a:lnTo>
                  <a:lnTo>
                    <a:pt x="422830" y="454739"/>
                  </a:lnTo>
                  <a:lnTo>
                    <a:pt x="389264" y="445966"/>
                  </a:lnTo>
                  <a:lnTo>
                    <a:pt x="360425" y="433704"/>
                  </a:lnTo>
                  <a:lnTo>
                    <a:pt x="360425" y="320675"/>
                  </a:lnTo>
                  <a:lnTo>
                    <a:pt x="372872" y="320675"/>
                  </a:lnTo>
                  <a:lnTo>
                    <a:pt x="383801" y="326604"/>
                  </a:lnTo>
                  <a:lnTo>
                    <a:pt x="396208" y="332200"/>
                  </a:lnTo>
                  <a:lnTo>
                    <a:pt x="440979" y="346559"/>
                  </a:lnTo>
                  <a:lnTo>
                    <a:pt x="479805" y="351916"/>
                  </a:lnTo>
                  <a:lnTo>
                    <a:pt x="498020" y="351224"/>
                  </a:lnTo>
                  <a:lnTo>
                    <a:pt x="535686" y="340740"/>
                  </a:lnTo>
                  <a:lnTo>
                    <a:pt x="552450" y="308737"/>
                  </a:lnTo>
                  <a:lnTo>
                    <a:pt x="552450" y="301370"/>
                  </a:lnTo>
                  <a:lnTo>
                    <a:pt x="517271" y="282575"/>
                  </a:lnTo>
                  <a:lnTo>
                    <a:pt x="445515" y="282575"/>
                  </a:lnTo>
                  <a:lnTo>
                    <a:pt x="445515" y="172719"/>
                  </a:lnTo>
                  <a:lnTo>
                    <a:pt x="485139" y="172719"/>
                  </a:lnTo>
                  <a:lnTo>
                    <a:pt x="512476" y="170650"/>
                  </a:lnTo>
                  <a:lnTo>
                    <a:pt x="532003" y="164449"/>
                  </a:lnTo>
                  <a:lnTo>
                    <a:pt x="543718" y="154128"/>
                  </a:lnTo>
                  <a:lnTo>
                    <a:pt x="547624" y="139700"/>
                  </a:lnTo>
                  <a:lnTo>
                    <a:pt x="547624" y="131317"/>
                  </a:lnTo>
                  <a:lnTo>
                    <a:pt x="512302" y="115675"/>
                  </a:lnTo>
                  <a:lnTo>
                    <a:pt x="499490" y="115315"/>
                  </a:lnTo>
                  <a:lnTo>
                    <a:pt x="485794" y="115772"/>
                  </a:lnTo>
                  <a:lnTo>
                    <a:pt x="440182" y="122808"/>
                  </a:lnTo>
                  <a:lnTo>
                    <a:pt x="396122" y="136167"/>
                  </a:lnTo>
                  <a:lnTo>
                    <a:pt x="383666" y="141477"/>
                  </a:lnTo>
                  <a:lnTo>
                    <a:pt x="371093" y="141477"/>
                  </a:lnTo>
                  <a:lnTo>
                    <a:pt x="371093" y="28066"/>
                  </a:lnTo>
                  <a:lnTo>
                    <a:pt x="385691" y="22326"/>
                  </a:lnTo>
                  <a:lnTo>
                    <a:pt x="437768" y="8127"/>
                  </a:lnTo>
                  <a:lnTo>
                    <a:pt x="492115" y="519"/>
                  </a:lnTo>
                  <a:lnTo>
                    <a:pt x="508380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9475" y="2404872"/>
              <a:ext cx="11433175" cy="3785870"/>
            </a:xfrm>
            <a:custGeom>
              <a:avLst/>
              <a:gdLst/>
              <a:ahLst/>
              <a:cxnLst/>
              <a:rect l="l" t="t" r="r" b="b"/>
              <a:pathLst>
                <a:path w="11433175" h="3785870">
                  <a:moveTo>
                    <a:pt x="11433048" y="0"/>
                  </a:moveTo>
                  <a:lnTo>
                    <a:pt x="0" y="0"/>
                  </a:lnTo>
                  <a:lnTo>
                    <a:pt x="0" y="3785616"/>
                  </a:lnTo>
                  <a:lnTo>
                    <a:pt x="11433048" y="3785616"/>
                  </a:lnTo>
                  <a:lnTo>
                    <a:pt x="11433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9475" y="2404872"/>
              <a:ext cx="11433175" cy="3785870"/>
            </a:xfrm>
            <a:custGeom>
              <a:avLst/>
              <a:gdLst/>
              <a:ahLst/>
              <a:cxnLst/>
              <a:rect l="l" t="t" r="r" b="b"/>
              <a:pathLst>
                <a:path w="11433175" h="3785870">
                  <a:moveTo>
                    <a:pt x="0" y="3785616"/>
                  </a:moveTo>
                  <a:lnTo>
                    <a:pt x="11433048" y="3785616"/>
                  </a:lnTo>
                  <a:lnTo>
                    <a:pt x="11433048" y="0"/>
                  </a:lnTo>
                  <a:lnTo>
                    <a:pt x="0" y="0"/>
                  </a:lnTo>
                  <a:lnTo>
                    <a:pt x="0" y="37856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48172" y="2161031"/>
              <a:ext cx="1222248" cy="12207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384030" y="2509299"/>
              <a:ext cx="356235" cy="494030"/>
            </a:xfrm>
            <a:custGeom>
              <a:avLst/>
              <a:gdLst/>
              <a:ahLst/>
              <a:cxnLst/>
              <a:rect l="l" t="t" r="r" b="b"/>
              <a:pathLst>
                <a:path w="356234" h="494030">
                  <a:moveTo>
                    <a:pt x="185199" y="5496"/>
                  </a:moveTo>
                  <a:lnTo>
                    <a:pt x="179483" y="0"/>
                  </a:lnTo>
                  <a:lnTo>
                    <a:pt x="171968" y="115"/>
                  </a:lnTo>
                  <a:lnTo>
                    <a:pt x="165424" y="7776"/>
                  </a:lnTo>
                  <a:lnTo>
                    <a:pt x="0" y="342602"/>
                  </a:lnTo>
                  <a:lnTo>
                    <a:pt x="2578" y="349743"/>
                  </a:lnTo>
                  <a:lnTo>
                    <a:pt x="11818" y="354196"/>
                  </a:lnTo>
                  <a:lnTo>
                    <a:pt x="15596" y="354218"/>
                  </a:lnTo>
                  <a:lnTo>
                    <a:pt x="135303" y="298404"/>
                  </a:lnTo>
                  <a:lnTo>
                    <a:pt x="136900" y="493059"/>
                  </a:lnTo>
                  <a:lnTo>
                    <a:pt x="222799" y="493624"/>
                  </a:lnTo>
                  <a:lnTo>
                    <a:pt x="221152" y="298824"/>
                  </a:lnTo>
                  <a:lnTo>
                    <a:pt x="344313" y="357386"/>
                  </a:lnTo>
                  <a:lnTo>
                    <a:pt x="351439" y="354977"/>
                  </a:lnTo>
                  <a:lnTo>
                    <a:pt x="355873" y="345776"/>
                  </a:lnTo>
                  <a:lnTo>
                    <a:pt x="355841" y="341910"/>
                  </a:lnTo>
                  <a:lnTo>
                    <a:pt x="185199" y="54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84030" y="2509299"/>
              <a:ext cx="356235" cy="494030"/>
            </a:xfrm>
            <a:custGeom>
              <a:avLst/>
              <a:gdLst/>
              <a:ahLst/>
              <a:cxnLst/>
              <a:rect l="l" t="t" r="r" b="b"/>
              <a:pathLst>
                <a:path w="356234" h="494030">
                  <a:moveTo>
                    <a:pt x="222799" y="493624"/>
                  </a:moveTo>
                  <a:lnTo>
                    <a:pt x="221152" y="298824"/>
                  </a:lnTo>
                  <a:lnTo>
                    <a:pt x="338369" y="354460"/>
                  </a:lnTo>
                  <a:lnTo>
                    <a:pt x="344313" y="357386"/>
                  </a:lnTo>
                  <a:lnTo>
                    <a:pt x="351439" y="354977"/>
                  </a:lnTo>
                  <a:lnTo>
                    <a:pt x="354284" y="349070"/>
                  </a:lnTo>
                  <a:lnTo>
                    <a:pt x="355873" y="345776"/>
                  </a:lnTo>
                  <a:lnTo>
                    <a:pt x="355841" y="341910"/>
                  </a:lnTo>
                  <a:lnTo>
                    <a:pt x="186596" y="7759"/>
                  </a:lnTo>
                  <a:lnTo>
                    <a:pt x="179483" y="0"/>
                  </a:lnTo>
                  <a:lnTo>
                    <a:pt x="171968" y="115"/>
                  </a:lnTo>
                  <a:lnTo>
                    <a:pt x="167473" y="4822"/>
                  </a:lnTo>
                  <a:lnTo>
                    <a:pt x="166640" y="5689"/>
                  </a:lnTo>
                  <a:lnTo>
                    <a:pt x="165949" y="6690"/>
                  </a:lnTo>
                  <a:lnTo>
                    <a:pt x="165424" y="7776"/>
                  </a:lnTo>
                  <a:lnTo>
                    <a:pt x="2796" y="336671"/>
                  </a:lnTo>
                  <a:lnTo>
                    <a:pt x="0" y="342602"/>
                  </a:lnTo>
                  <a:lnTo>
                    <a:pt x="2578" y="349743"/>
                  </a:lnTo>
                  <a:lnTo>
                    <a:pt x="8546" y="352621"/>
                  </a:lnTo>
                  <a:lnTo>
                    <a:pt x="11818" y="354196"/>
                  </a:lnTo>
                  <a:lnTo>
                    <a:pt x="15596" y="354218"/>
                  </a:lnTo>
                  <a:lnTo>
                    <a:pt x="18843" y="352682"/>
                  </a:lnTo>
                  <a:lnTo>
                    <a:pt x="135303" y="298404"/>
                  </a:lnTo>
                  <a:lnTo>
                    <a:pt x="136900" y="493059"/>
                  </a:lnTo>
                  <a:lnTo>
                    <a:pt x="222799" y="493624"/>
                  </a:lnTo>
                </a:path>
              </a:pathLst>
            </a:custGeom>
            <a:ln w="165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13960" y="2927591"/>
              <a:ext cx="3716274" cy="89536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205729" y="3031947"/>
            <a:ext cx="321437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You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can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also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click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if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not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located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Government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Installation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73951" y="2270760"/>
            <a:ext cx="2583179" cy="15697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1480" y="4052316"/>
            <a:ext cx="11401044" cy="96774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915668" y="4738116"/>
            <a:ext cx="3395979" cy="181610"/>
          </a:xfrm>
          <a:custGeom>
            <a:avLst/>
            <a:gdLst/>
            <a:ahLst/>
            <a:cxnLst/>
            <a:rect l="l" t="t" r="r" b="b"/>
            <a:pathLst>
              <a:path w="3395979" h="181610">
                <a:moveTo>
                  <a:pt x="3395472" y="0"/>
                </a:moveTo>
                <a:lnTo>
                  <a:pt x="0" y="0"/>
                </a:lnTo>
                <a:lnTo>
                  <a:pt x="0" y="181355"/>
                </a:lnTo>
                <a:lnTo>
                  <a:pt x="3395472" y="181355"/>
                </a:lnTo>
                <a:lnTo>
                  <a:pt x="3395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15668" y="4738116"/>
            <a:ext cx="3395979" cy="181610"/>
          </a:xfrm>
          <a:custGeom>
            <a:avLst/>
            <a:gdLst/>
            <a:ahLst/>
            <a:cxnLst/>
            <a:rect l="l" t="t" r="r" b="b"/>
            <a:pathLst>
              <a:path w="3395979" h="181610">
                <a:moveTo>
                  <a:pt x="0" y="181355"/>
                </a:moveTo>
                <a:lnTo>
                  <a:pt x="3395472" y="181355"/>
                </a:lnTo>
                <a:lnTo>
                  <a:pt x="3395472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33059" y="3596640"/>
            <a:ext cx="1267967" cy="1266444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5828159" y="4048688"/>
            <a:ext cx="516890" cy="370840"/>
          </a:xfrm>
          <a:custGeom>
            <a:avLst/>
            <a:gdLst/>
            <a:ahLst/>
            <a:cxnLst/>
            <a:rect l="l" t="t" r="r" b="b"/>
            <a:pathLst>
              <a:path w="516889" h="370839">
                <a:moveTo>
                  <a:pt x="510853" y="186569"/>
                </a:moveTo>
                <a:lnTo>
                  <a:pt x="516270" y="180517"/>
                </a:lnTo>
                <a:lnTo>
                  <a:pt x="515739" y="172696"/>
                </a:lnTo>
                <a:lnTo>
                  <a:pt x="507396" y="166025"/>
                </a:lnTo>
                <a:lnTo>
                  <a:pt x="149350" y="0"/>
                </a:lnTo>
                <a:lnTo>
                  <a:pt x="142048" y="2816"/>
                </a:lnTo>
                <a:lnTo>
                  <a:pt x="137912" y="12517"/>
                </a:lnTo>
                <a:lnTo>
                  <a:pt x="138094" y="16450"/>
                </a:lnTo>
                <a:lnTo>
                  <a:pt x="202812" y="140035"/>
                </a:lnTo>
                <a:lnTo>
                  <a:pt x="0" y="145292"/>
                </a:lnTo>
                <a:lnTo>
                  <a:pt x="4103" y="234723"/>
                </a:lnTo>
                <a:lnTo>
                  <a:pt x="207064" y="229413"/>
                </a:lnTo>
                <a:lnTo>
                  <a:pt x="152750" y="358705"/>
                </a:lnTo>
                <a:lnTo>
                  <a:pt x="155650" y="366079"/>
                </a:lnTo>
                <a:lnTo>
                  <a:pt x="165482" y="370525"/>
                </a:lnTo>
                <a:lnTo>
                  <a:pt x="169511" y="370420"/>
                </a:lnTo>
                <a:lnTo>
                  <a:pt x="510853" y="186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8159" y="4048688"/>
            <a:ext cx="516890" cy="370840"/>
          </a:xfrm>
          <a:custGeom>
            <a:avLst/>
            <a:gdLst/>
            <a:ahLst/>
            <a:cxnLst/>
            <a:rect l="l" t="t" r="r" b="b"/>
            <a:pathLst>
              <a:path w="516889" h="370839">
                <a:moveTo>
                  <a:pt x="4103" y="234723"/>
                </a:moveTo>
                <a:lnTo>
                  <a:pt x="207064" y="229413"/>
                </a:lnTo>
                <a:lnTo>
                  <a:pt x="155474" y="352463"/>
                </a:lnTo>
                <a:lnTo>
                  <a:pt x="152750" y="358705"/>
                </a:lnTo>
                <a:lnTo>
                  <a:pt x="155650" y="366079"/>
                </a:lnTo>
                <a:lnTo>
                  <a:pt x="161962" y="368932"/>
                </a:lnTo>
                <a:lnTo>
                  <a:pt x="165482" y="370525"/>
                </a:lnTo>
                <a:lnTo>
                  <a:pt x="169511" y="370420"/>
                </a:lnTo>
                <a:lnTo>
                  <a:pt x="508571" y="188065"/>
                </a:lnTo>
                <a:lnTo>
                  <a:pt x="516270" y="180517"/>
                </a:lnTo>
                <a:lnTo>
                  <a:pt x="515739" y="172696"/>
                </a:lnTo>
                <a:lnTo>
                  <a:pt x="510587" y="168104"/>
                </a:lnTo>
                <a:lnTo>
                  <a:pt x="509637" y="167253"/>
                </a:lnTo>
                <a:lnTo>
                  <a:pt x="508557" y="166552"/>
                </a:lnTo>
                <a:lnTo>
                  <a:pt x="507396" y="166025"/>
                </a:lnTo>
                <a:lnTo>
                  <a:pt x="155686" y="2801"/>
                </a:lnTo>
                <a:lnTo>
                  <a:pt x="149350" y="0"/>
                </a:lnTo>
                <a:lnTo>
                  <a:pt x="142048" y="2816"/>
                </a:lnTo>
                <a:lnTo>
                  <a:pt x="139375" y="9081"/>
                </a:lnTo>
                <a:lnTo>
                  <a:pt x="137912" y="12517"/>
                </a:lnTo>
                <a:lnTo>
                  <a:pt x="138094" y="16450"/>
                </a:lnTo>
                <a:lnTo>
                  <a:pt x="139872" y="19802"/>
                </a:lnTo>
                <a:lnTo>
                  <a:pt x="202812" y="140035"/>
                </a:lnTo>
                <a:lnTo>
                  <a:pt x="0" y="145292"/>
                </a:lnTo>
                <a:lnTo>
                  <a:pt x="4103" y="234723"/>
                </a:lnTo>
              </a:path>
            </a:pathLst>
          </a:custGeom>
          <a:ln w="192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49780" y="4038587"/>
            <a:ext cx="3917442" cy="934986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3166617" y="4148709"/>
            <a:ext cx="25019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Select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N/A—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does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not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apply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Naval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users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60092" y="4194073"/>
            <a:ext cx="826020" cy="556234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2320925" y="4252340"/>
            <a:ext cx="709295" cy="444500"/>
          </a:xfrm>
          <a:custGeom>
            <a:avLst/>
            <a:gdLst/>
            <a:ahLst/>
            <a:cxnLst/>
            <a:rect l="l" t="t" r="r" b="b"/>
            <a:pathLst>
              <a:path w="709294" h="444500">
                <a:moveTo>
                  <a:pt x="657225" y="353694"/>
                </a:moveTo>
                <a:lnTo>
                  <a:pt x="522350" y="353694"/>
                </a:lnTo>
                <a:lnTo>
                  <a:pt x="522350" y="444499"/>
                </a:lnTo>
                <a:lnTo>
                  <a:pt x="657225" y="444499"/>
                </a:lnTo>
                <a:lnTo>
                  <a:pt x="657225" y="353694"/>
                </a:lnTo>
                <a:close/>
              </a:path>
              <a:path w="709294" h="444500">
                <a:moveTo>
                  <a:pt x="657225" y="1269"/>
                </a:moveTo>
                <a:lnTo>
                  <a:pt x="517017" y="1269"/>
                </a:lnTo>
                <a:lnTo>
                  <a:pt x="344424" y="250062"/>
                </a:lnTo>
                <a:lnTo>
                  <a:pt x="344424" y="353694"/>
                </a:lnTo>
                <a:lnTo>
                  <a:pt x="708787" y="353694"/>
                </a:lnTo>
                <a:lnTo>
                  <a:pt x="708787" y="244093"/>
                </a:lnTo>
                <a:lnTo>
                  <a:pt x="465836" y="244093"/>
                </a:lnTo>
                <a:lnTo>
                  <a:pt x="522350" y="158368"/>
                </a:lnTo>
                <a:lnTo>
                  <a:pt x="657225" y="158368"/>
                </a:lnTo>
                <a:lnTo>
                  <a:pt x="657225" y="1269"/>
                </a:lnTo>
                <a:close/>
              </a:path>
              <a:path w="709294" h="444500">
                <a:moveTo>
                  <a:pt x="657225" y="158368"/>
                </a:moveTo>
                <a:lnTo>
                  <a:pt x="522350" y="158368"/>
                </a:lnTo>
                <a:lnTo>
                  <a:pt x="522350" y="244093"/>
                </a:lnTo>
                <a:lnTo>
                  <a:pt x="657225" y="244093"/>
                </a:lnTo>
                <a:lnTo>
                  <a:pt x="657225" y="158368"/>
                </a:lnTo>
                <a:close/>
              </a:path>
              <a:path w="709294" h="444500">
                <a:moveTo>
                  <a:pt x="314325" y="331596"/>
                </a:moveTo>
                <a:lnTo>
                  <a:pt x="0" y="331596"/>
                </a:lnTo>
                <a:lnTo>
                  <a:pt x="0" y="444118"/>
                </a:lnTo>
                <a:lnTo>
                  <a:pt x="314325" y="444118"/>
                </a:lnTo>
                <a:lnTo>
                  <a:pt x="314325" y="331596"/>
                </a:lnTo>
                <a:close/>
              </a:path>
              <a:path w="709294" h="444500">
                <a:moveTo>
                  <a:pt x="231901" y="0"/>
                </a:moveTo>
                <a:lnTo>
                  <a:pt x="107187" y="0"/>
                </a:lnTo>
                <a:lnTo>
                  <a:pt x="104896" y="13950"/>
                </a:lnTo>
                <a:lnTo>
                  <a:pt x="99901" y="25685"/>
                </a:lnTo>
                <a:lnTo>
                  <a:pt x="67704" y="47845"/>
                </a:lnTo>
                <a:lnTo>
                  <a:pt x="26886" y="54080"/>
                </a:lnTo>
                <a:lnTo>
                  <a:pt x="0" y="54863"/>
                </a:lnTo>
                <a:lnTo>
                  <a:pt x="0" y="157225"/>
                </a:lnTo>
                <a:lnTo>
                  <a:pt x="94106" y="157225"/>
                </a:lnTo>
                <a:lnTo>
                  <a:pt x="94106" y="331596"/>
                </a:lnTo>
                <a:lnTo>
                  <a:pt x="231901" y="331596"/>
                </a:lnTo>
                <a:lnTo>
                  <a:pt x="23190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20925" y="4252340"/>
            <a:ext cx="709295" cy="444500"/>
          </a:xfrm>
          <a:custGeom>
            <a:avLst/>
            <a:gdLst/>
            <a:ahLst/>
            <a:cxnLst/>
            <a:rect l="l" t="t" r="r" b="b"/>
            <a:pathLst>
              <a:path w="709294" h="444500">
                <a:moveTo>
                  <a:pt x="522350" y="158368"/>
                </a:moveTo>
                <a:lnTo>
                  <a:pt x="465836" y="244093"/>
                </a:lnTo>
                <a:lnTo>
                  <a:pt x="522350" y="244093"/>
                </a:lnTo>
                <a:lnTo>
                  <a:pt x="522350" y="158368"/>
                </a:lnTo>
                <a:close/>
              </a:path>
              <a:path w="709294" h="444500">
                <a:moveTo>
                  <a:pt x="517017" y="1269"/>
                </a:moveTo>
                <a:lnTo>
                  <a:pt x="657225" y="1269"/>
                </a:lnTo>
                <a:lnTo>
                  <a:pt x="657225" y="244093"/>
                </a:lnTo>
                <a:lnTo>
                  <a:pt x="708787" y="244093"/>
                </a:lnTo>
                <a:lnTo>
                  <a:pt x="708787" y="353694"/>
                </a:lnTo>
                <a:lnTo>
                  <a:pt x="657225" y="353694"/>
                </a:lnTo>
                <a:lnTo>
                  <a:pt x="657225" y="444499"/>
                </a:lnTo>
                <a:lnTo>
                  <a:pt x="522350" y="444499"/>
                </a:lnTo>
                <a:lnTo>
                  <a:pt x="522350" y="353694"/>
                </a:lnTo>
                <a:lnTo>
                  <a:pt x="344424" y="353694"/>
                </a:lnTo>
                <a:lnTo>
                  <a:pt x="344424" y="250062"/>
                </a:lnTo>
                <a:lnTo>
                  <a:pt x="517017" y="1269"/>
                </a:lnTo>
                <a:close/>
              </a:path>
              <a:path w="709294" h="444500">
                <a:moveTo>
                  <a:pt x="107187" y="0"/>
                </a:moveTo>
                <a:lnTo>
                  <a:pt x="231901" y="0"/>
                </a:lnTo>
                <a:lnTo>
                  <a:pt x="231901" y="331596"/>
                </a:lnTo>
                <a:lnTo>
                  <a:pt x="314325" y="331596"/>
                </a:lnTo>
                <a:lnTo>
                  <a:pt x="314325" y="444118"/>
                </a:lnTo>
                <a:lnTo>
                  <a:pt x="0" y="444118"/>
                </a:lnTo>
                <a:lnTo>
                  <a:pt x="0" y="331596"/>
                </a:lnTo>
                <a:lnTo>
                  <a:pt x="94106" y="331596"/>
                </a:lnTo>
                <a:lnTo>
                  <a:pt x="94106" y="157225"/>
                </a:lnTo>
                <a:lnTo>
                  <a:pt x="0" y="157225"/>
                </a:lnTo>
                <a:lnTo>
                  <a:pt x="0" y="54863"/>
                </a:lnTo>
                <a:lnTo>
                  <a:pt x="26886" y="54080"/>
                </a:lnTo>
                <a:lnTo>
                  <a:pt x="49450" y="51736"/>
                </a:lnTo>
                <a:lnTo>
                  <a:pt x="92168" y="35182"/>
                </a:lnTo>
                <a:lnTo>
                  <a:pt x="104896" y="13950"/>
                </a:lnTo>
                <a:lnTo>
                  <a:pt x="107187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50024" y="4192523"/>
            <a:ext cx="1267968" cy="1267967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7410135" y="4643099"/>
            <a:ext cx="515620" cy="370840"/>
          </a:xfrm>
          <a:custGeom>
            <a:avLst/>
            <a:gdLst/>
            <a:ahLst/>
            <a:cxnLst/>
            <a:rect l="l" t="t" r="r" b="b"/>
            <a:pathLst>
              <a:path w="515620" h="370839">
                <a:moveTo>
                  <a:pt x="5530" y="177376"/>
                </a:moveTo>
                <a:lnTo>
                  <a:pt x="0" y="183324"/>
                </a:lnTo>
                <a:lnTo>
                  <a:pt x="382" y="191154"/>
                </a:lnTo>
                <a:lnTo>
                  <a:pt x="8597" y="197982"/>
                </a:lnTo>
                <a:lnTo>
                  <a:pt x="363433" y="370759"/>
                </a:lnTo>
                <a:lnTo>
                  <a:pt x="370788" y="368082"/>
                </a:lnTo>
                <a:lnTo>
                  <a:pt x="375107" y="358461"/>
                </a:lnTo>
                <a:lnTo>
                  <a:pt x="374999" y="354525"/>
                </a:lnTo>
                <a:lnTo>
                  <a:pt x="312635" y="229738"/>
                </a:lnTo>
                <a:lnTo>
                  <a:pt x="515511" y="228325"/>
                </a:lnTo>
                <a:lnTo>
                  <a:pt x="513103" y="138832"/>
                </a:lnTo>
                <a:lnTo>
                  <a:pt x="310078" y="140297"/>
                </a:lnTo>
                <a:lnTo>
                  <a:pt x="366832" y="12058"/>
                </a:lnTo>
                <a:lnTo>
                  <a:pt x="364072" y="4631"/>
                </a:lnTo>
                <a:lnTo>
                  <a:pt x="354325" y="0"/>
                </a:lnTo>
                <a:lnTo>
                  <a:pt x="350296" y="28"/>
                </a:lnTo>
                <a:lnTo>
                  <a:pt x="5530" y="1773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10135" y="4643099"/>
            <a:ext cx="515620" cy="370840"/>
          </a:xfrm>
          <a:custGeom>
            <a:avLst/>
            <a:gdLst/>
            <a:ahLst/>
            <a:cxnLst/>
            <a:rect l="l" t="t" r="r" b="b"/>
            <a:pathLst>
              <a:path w="515620" h="370839">
                <a:moveTo>
                  <a:pt x="513103" y="138832"/>
                </a:moveTo>
                <a:lnTo>
                  <a:pt x="310078" y="140297"/>
                </a:lnTo>
                <a:lnTo>
                  <a:pt x="363989" y="18247"/>
                </a:lnTo>
                <a:lnTo>
                  <a:pt x="366832" y="12058"/>
                </a:lnTo>
                <a:lnTo>
                  <a:pt x="364072" y="4631"/>
                </a:lnTo>
                <a:lnTo>
                  <a:pt x="357815" y="1659"/>
                </a:lnTo>
                <a:lnTo>
                  <a:pt x="354325" y="0"/>
                </a:lnTo>
                <a:lnTo>
                  <a:pt x="350296" y="28"/>
                </a:lnTo>
                <a:lnTo>
                  <a:pt x="7840" y="175924"/>
                </a:lnTo>
                <a:lnTo>
                  <a:pt x="0" y="183324"/>
                </a:lnTo>
                <a:lnTo>
                  <a:pt x="382" y="191154"/>
                </a:lnTo>
                <a:lnTo>
                  <a:pt x="5446" y="195843"/>
                </a:lnTo>
                <a:lnTo>
                  <a:pt x="6379" y="196711"/>
                </a:lnTo>
                <a:lnTo>
                  <a:pt x="7447" y="197433"/>
                </a:lnTo>
                <a:lnTo>
                  <a:pt x="8597" y="197982"/>
                </a:lnTo>
                <a:lnTo>
                  <a:pt x="357152" y="367838"/>
                </a:lnTo>
                <a:lnTo>
                  <a:pt x="363433" y="370759"/>
                </a:lnTo>
                <a:lnTo>
                  <a:pt x="370788" y="368082"/>
                </a:lnTo>
                <a:lnTo>
                  <a:pt x="373580" y="361868"/>
                </a:lnTo>
                <a:lnTo>
                  <a:pt x="375107" y="358461"/>
                </a:lnTo>
                <a:lnTo>
                  <a:pt x="374999" y="354525"/>
                </a:lnTo>
                <a:lnTo>
                  <a:pt x="373285" y="351140"/>
                </a:lnTo>
                <a:lnTo>
                  <a:pt x="312635" y="229738"/>
                </a:lnTo>
                <a:lnTo>
                  <a:pt x="515511" y="228325"/>
                </a:lnTo>
                <a:lnTo>
                  <a:pt x="513103" y="138832"/>
                </a:lnTo>
              </a:path>
            </a:pathLst>
          </a:custGeom>
          <a:ln w="192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13548" y="4422635"/>
            <a:ext cx="3234690" cy="877074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8923146" y="4533391"/>
            <a:ext cx="18745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Select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Motorcycle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Rider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status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979664" y="4550676"/>
            <a:ext cx="802005" cy="563880"/>
            <a:chOff x="7979664" y="4550676"/>
            <a:chExt cx="802005" cy="563880"/>
          </a:xfrm>
        </p:grpSpPr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79664" y="4550676"/>
              <a:ext cx="801611" cy="56386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040497" y="4608322"/>
              <a:ext cx="685800" cy="454025"/>
            </a:xfrm>
            <a:custGeom>
              <a:avLst/>
              <a:gdLst/>
              <a:ahLst/>
              <a:cxnLst/>
              <a:rect l="l" t="t" r="r" b="b"/>
              <a:pathLst>
                <a:path w="685800" h="454025">
                  <a:moveTo>
                    <a:pt x="375666" y="311150"/>
                  </a:moveTo>
                  <a:lnTo>
                    <a:pt x="362584" y="311150"/>
                  </a:lnTo>
                  <a:lnTo>
                    <a:pt x="362584" y="426592"/>
                  </a:lnTo>
                  <a:lnTo>
                    <a:pt x="393545" y="438427"/>
                  </a:lnTo>
                  <a:lnTo>
                    <a:pt x="428910" y="446881"/>
                  </a:lnTo>
                  <a:lnTo>
                    <a:pt x="468705" y="451953"/>
                  </a:lnTo>
                  <a:lnTo>
                    <a:pt x="512952" y="453644"/>
                  </a:lnTo>
                  <a:lnTo>
                    <a:pt x="536690" y="452310"/>
                  </a:lnTo>
                  <a:lnTo>
                    <a:pt x="581354" y="441642"/>
                  </a:lnTo>
                  <a:lnTo>
                    <a:pt x="621403" y="420612"/>
                  </a:lnTo>
                  <a:lnTo>
                    <a:pt x="652454" y="391552"/>
                  </a:lnTo>
                  <a:lnTo>
                    <a:pt x="673598" y="355163"/>
                  </a:lnTo>
                  <a:lnTo>
                    <a:pt x="676722" y="345566"/>
                  </a:lnTo>
                  <a:lnTo>
                    <a:pt x="471550" y="345566"/>
                  </a:lnTo>
                  <a:lnTo>
                    <a:pt x="446907" y="343421"/>
                  </a:lnTo>
                  <a:lnTo>
                    <a:pt x="422703" y="336978"/>
                  </a:lnTo>
                  <a:lnTo>
                    <a:pt x="398952" y="326225"/>
                  </a:lnTo>
                  <a:lnTo>
                    <a:pt x="375666" y="311150"/>
                  </a:lnTo>
                  <a:close/>
                </a:path>
                <a:path w="685800" h="454025">
                  <a:moveTo>
                    <a:pt x="680173" y="247141"/>
                  </a:moveTo>
                  <a:lnTo>
                    <a:pt x="473582" y="247141"/>
                  </a:lnTo>
                  <a:lnTo>
                    <a:pt x="490583" y="247951"/>
                  </a:lnTo>
                  <a:lnTo>
                    <a:pt x="505190" y="250380"/>
                  </a:lnTo>
                  <a:lnTo>
                    <a:pt x="540146" y="276494"/>
                  </a:lnTo>
                  <a:lnTo>
                    <a:pt x="544449" y="299846"/>
                  </a:lnTo>
                  <a:lnTo>
                    <a:pt x="543325" y="310181"/>
                  </a:lnTo>
                  <a:lnTo>
                    <a:pt x="516074" y="338923"/>
                  </a:lnTo>
                  <a:lnTo>
                    <a:pt x="471550" y="345566"/>
                  </a:lnTo>
                  <a:lnTo>
                    <a:pt x="676722" y="345566"/>
                  </a:lnTo>
                  <a:lnTo>
                    <a:pt x="680227" y="334803"/>
                  </a:lnTo>
                  <a:lnTo>
                    <a:pt x="684214" y="313062"/>
                  </a:lnTo>
                  <a:lnTo>
                    <a:pt x="685546" y="289940"/>
                  </a:lnTo>
                  <a:lnTo>
                    <a:pt x="682998" y="257655"/>
                  </a:lnTo>
                  <a:lnTo>
                    <a:pt x="680173" y="247141"/>
                  </a:lnTo>
                  <a:close/>
                </a:path>
                <a:path w="685800" h="454025">
                  <a:moveTo>
                    <a:pt x="668908" y="1269"/>
                  </a:moveTo>
                  <a:lnTo>
                    <a:pt x="376047" y="1269"/>
                  </a:lnTo>
                  <a:lnTo>
                    <a:pt x="376047" y="262254"/>
                  </a:lnTo>
                  <a:lnTo>
                    <a:pt x="385191" y="262254"/>
                  </a:lnTo>
                  <a:lnTo>
                    <a:pt x="405145" y="255660"/>
                  </a:lnTo>
                  <a:lnTo>
                    <a:pt x="426529" y="250936"/>
                  </a:lnTo>
                  <a:lnTo>
                    <a:pt x="449341" y="248092"/>
                  </a:lnTo>
                  <a:lnTo>
                    <a:pt x="473582" y="247141"/>
                  </a:lnTo>
                  <a:lnTo>
                    <a:pt x="680173" y="247141"/>
                  </a:lnTo>
                  <a:lnTo>
                    <a:pt x="675354" y="229203"/>
                  </a:lnTo>
                  <a:lnTo>
                    <a:pt x="644778" y="183895"/>
                  </a:lnTo>
                  <a:lnTo>
                    <a:pt x="596106" y="155606"/>
                  </a:lnTo>
                  <a:lnTo>
                    <a:pt x="550056" y="147446"/>
                  </a:lnTo>
                  <a:lnTo>
                    <a:pt x="486663" y="147446"/>
                  </a:lnTo>
                  <a:lnTo>
                    <a:pt x="486663" y="112267"/>
                  </a:lnTo>
                  <a:lnTo>
                    <a:pt x="668908" y="112267"/>
                  </a:lnTo>
                  <a:lnTo>
                    <a:pt x="668908" y="1269"/>
                  </a:lnTo>
                  <a:close/>
                </a:path>
                <a:path w="685800" h="454025">
                  <a:moveTo>
                    <a:pt x="532687" y="146250"/>
                  </a:moveTo>
                  <a:lnTo>
                    <a:pt x="510934" y="146250"/>
                  </a:lnTo>
                  <a:lnTo>
                    <a:pt x="501443" y="146478"/>
                  </a:lnTo>
                  <a:lnTo>
                    <a:pt x="493357" y="146873"/>
                  </a:lnTo>
                  <a:lnTo>
                    <a:pt x="486663" y="147446"/>
                  </a:lnTo>
                  <a:lnTo>
                    <a:pt x="550056" y="147446"/>
                  </a:lnTo>
                  <a:lnTo>
                    <a:pt x="532687" y="146250"/>
                  </a:lnTo>
                  <a:close/>
                </a:path>
                <a:path w="685800" h="454025">
                  <a:moveTo>
                    <a:pt x="314325" y="331596"/>
                  </a:moveTo>
                  <a:lnTo>
                    <a:pt x="0" y="331596"/>
                  </a:lnTo>
                  <a:lnTo>
                    <a:pt x="0" y="444119"/>
                  </a:lnTo>
                  <a:lnTo>
                    <a:pt x="314325" y="444119"/>
                  </a:lnTo>
                  <a:lnTo>
                    <a:pt x="314325" y="331596"/>
                  </a:lnTo>
                  <a:close/>
                </a:path>
                <a:path w="685800" h="454025">
                  <a:moveTo>
                    <a:pt x="231901" y="0"/>
                  </a:moveTo>
                  <a:lnTo>
                    <a:pt x="107187" y="0"/>
                  </a:lnTo>
                  <a:lnTo>
                    <a:pt x="104951" y="13950"/>
                  </a:lnTo>
                  <a:lnTo>
                    <a:pt x="99964" y="25685"/>
                  </a:lnTo>
                  <a:lnTo>
                    <a:pt x="67758" y="47845"/>
                  </a:lnTo>
                  <a:lnTo>
                    <a:pt x="26888" y="54080"/>
                  </a:lnTo>
                  <a:lnTo>
                    <a:pt x="0" y="54863"/>
                  </a:lnTo>
                  <a:lnTo>
                    <a:pt x="0" y="157225"/>
                  </a:lnTo>
                  <a:lnTo>
                    <a:pt x="94106" y="157225"/>
                  </a:lnTo>
                  <a:lnTo>
                    <a:pt x="94106" y="331596"/>
                  </a:lnTo>
                  <a:lnTo>
                    <a:pt x="231901" y="331596"/>
                  </a:lnTo>
                  <a:lnTo>
                    <a:pt x="2319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40497" y="4608322"/>
              <a:ext cx="685800" cy="454025"/>
            </a:xfrm>
            <a:custGeom>
              <a:avLst/>
              <a:gdLst/>
              <a:ahLst/>
              <a:cxnLst/>
              <a:rect l="l" t="t" r="r" b="b"/>
              <a:pathLst>
                <a:path w="685800" h="454025">
                  <a:moveTo>
                    <a:pt x="376047" y="1269"/>
                  </a:moveTo>
                  <a:lnTo>
                    <a:pt x="668908" y="1269"/>
                  </a:lnTo>
                  <a:lnTo>
                    <a:pt x="668908" y="112267"/>
                  </a:lnTo>
                  <a:lnTo>
                    <a:pt x="486663" y="112267"/>
                  </a:lnTo>
                  <a:lnTo>
                    <a:pt x="486663" y="147446"/>
                  </a:lnTo>
                  <a:lnTo>
                    <a:pt x="493357" y="146873"/>
                  </a:lnTo>
                  <a:lnTo>
                    <a:pt x="501443" y="146478"/>
                  </a:lnTo>
                  <a:lnTo>
                    <a:pt x="510934" y="146250"/>
                  </a:lnTo>
                  <a:lnTo>
                    <a:pt x="521843" y="146176"/>
                  </a:lnTo>
                  <a:lnTo>
                    <a:pt x="531622" y="146176"/>
                  </a:lnTo>
                  <a:lnTo>
                    <a:pt x="596106" y="155606"/>
                  </a:lnTo>
                  <a:lnTo>
                    <a:pt x="644778" y="183895"/>
                  </a:lnTo>
                  <a:lnTo>
                    <a:pt x="675354" y="229203"/>
                  </a:lnTo>
                  <a:lnTo>
                    <a:pt x="685546" y="289940"/>
                  </a:lnTo>
                  <a:lnTo>
                    <a:pt x="684214" y="313062"/>
                  </a:lnTo>
                  <a:lnTo>
                    <a:pt x="673598" y="355163"/>
                  </a:lnTo>
                  <a:lnTo>
                    <a:pt x="652454" y="391552"/>
                  </a:lnTo>
                  <a:lnTo>
                    <a:pt x="621403" y="420612"/>
                  </a:lnTo>
                  <a:lnTo>
                    <a:pt x="581354" y="441642"/>
                  </a:lnTo>
                  <a:lnTo>
                    <a:pt x="536690" y="452310"/>
                  </a:lnTo>
                  <a:lnTo>
                    <a:pt x="512952" y="453644"/>
                  </a:lnTo>
                  <a:lnTo>
                    <a:pt x="468705" y="451953"/>
                  </a:lnTo>
                  <a:lnTo>
                    <a:pt x="428910" y="446881"/>
                  </a:lnTo>
                  <a:lnTo>
                    <a:pt x="393545" y="438427"/>
                  </a:lnTo>
                  <a:lnTo>
                    <a:pt x="362584" y="426592"/>
                  </a:lnTo>
                  <a:lnTo>
                    <a:pt x="362584" y="311150"/>
                  </a:lnTo>
                  <a:lnTo>
                    <a:pt x="375666" y="311150"/>
                  </a:lnTo>
                  <a:lnTo>
                    <a:pt x="398952" y="326225"/>
                  </a:lnTo>
                  <a:lnTo>
                    <a:pt x="422703" y="336978"/>
                  </a:lnTo>
                  <a:lnTo>
                    <a:pt x="446907" y="343421"/>
                  </a:lnTo>
                  <a:lnTo>
                    <a:pt x="471550" y="345566"/>
                  </a:lnTo>
                  <a:lnTo>
                    <a:pt x="488694" y="344828"/>
                  </a:lnTo>
                  <a:lnTo>
                    <a:pt x="526287" y="333755"/>
                  </a:lnTo>
                  <a:lnTo>
                    <a:pt x="544449" y="299846"/>
                  </a:lnTo>
                  <a:lnTo>
                    <a:pt x="543375" y="287295"/>
                  </a:lnTo>
                  <a:lnTo>
                    <a:pt x="517392" y="254428"/>
                  </a:lnTo>
                  <a:lnTo>
                    <a:pt x="473582" y="247141"/>
                  </a:lnTo>
                  <a:lnTo>
                    <a:pt x="449341" y="248092"/>
                  </a:lnTo>
                  <a:lnTo>
                    <a:pt x="426529" y="250936"/>
                  </a:lnTo>
                  <a:lnTo>
                    <a:pt x="405145" y="255660"/>
                  </a:lnTo>
                  <a:lnTo>
                    <a:pt x="385191" y="262254"/>
                  </a:lnTo>
                  <a:lnTo>
                    <a:pt x="376047" y="262254"/>
                  </a:lnTo>
                  <a:lnTo>
                    <a:pt x="376047" y="1269"/>
                  </a:lnTo>
                  <a:close/>
                </a:path>
                <a:path w="685800" h="454025">
                  <a:moveTo>
                    <a:pt x="107187" y="0"/>
                  </a:moveTo>
                  <a:lnTo>
                    <a:pt x="231901" y="0"/>
                  </a:lnTo>
                  <a:lnTo>
                    <a:pt x="231901" y="331596"/>
                  </a:lnTo>
                  <a:lnTo>
                    <a:pt x="314325" y="331596"/>
                  </a:lnTo>
                  <a:lnTo>
                    <a:pt x="314325" y="444119"/>
                  </a:lnTo>
                  <a:lnTo>
                    <a:pt x="0" y="444119"/>
                  </a:lnTo>
                  <a:lnTo>
                    <a:pt x="0" y="331596"/>
                  </a:lnTo>
                  <a:lnTo>
                    <a:pt x="94106" y="331596"/>
                  </a:lnTo>
                  <a:lnTo>
                    <a:pt x="94106" y="157225"/>
                  </a:lnTo>
                  <a:lnTo>
                    <a:pt x="0" y="157225"/>
                  </a:lnTo>
                  <a:lnTo>
                    <a:pt x="0" y="54863"/>
                  </a:lnTo>
                  <a:lnTo>
                    <a:pt x="26888" y="54080"/>
                  </a:lnTo>
                  <a:lnTo>
                    <a:pt x="49466" y="51736"/>
                  </a:lnTo>
                  <a:lnTo>
                    <a:pt x="92239" y="35182"/>
                  </a:lnTo>
                  <a:lnTo>
                    <a:pt x="104951" y="13950"/>
                  </a:lnTo>
                  <a:lnTo>
                    <a:pt x="107187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23</a:t>
            </a:r>
          </a:p>
        </p:txBody>
      </p:sp>
      <p:pic>
        <p:nvPicPr>
          <p:cNvPr id="50" name="object 23">
            <a:extLst>
              <a:ext uri="{FF2B5EF4-FFF2-40B4-BE49-F238E27FC236}">
                <a16:creationId xmlns:a16="http://schemas.microsoft.com/office/drawing/2014/main" id="{45342AD3-CC28-DFA6-CC2E-94C7806227AE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345049" y="4759423"/>
            <a:ext cx="173736" cy="179832"/>
          </a:xfrm>
          <a:prstGeom prst="rect">
            <a:avLst/>
          </a:prstGeom>
        </p:spPr>
      </p:pic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0B096BD4-8CC9-93BA-EB49-6874C5B6CD09}"/>
              </a:ext>
            </a:extLst>
          </p:cNvPr>
          <p:cNvSpPr/>
          <p:nvPr/>
        </p:nvSpPr>
        <p:spPr>
          <a:xfrm>
            <a:off x="6919266" y="4777738"/>
            <a:ext cx="141871" cy="12954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9" y="179806"/>
            <a:ext cx="8501634" cy="3909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9247" y="643127"/>
            <a:ext cx="12113260" cy="5974080"/>
            <a:chOff x="79247" y="643127"/>
            <a:chExt cx="12113260" cy="59740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643127"/>
              <a:ext cx="12112752" cy="59740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27" y="766571"/>
              <a:ext cx="11788140" cy="56967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127" y="3994404"/>
              <a:ext cx="11788140" cy="25039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9475" y="1310640"/>
              <a:ext cx="11401425" cy="2994660"/>
            </a:xfrm>
            <a:custGeom>
              <a:avLst/>
              <a:gdLst/>
              <a:ahLst/>
              <a:cxnLst/>
              <a:rect l="l" t="t" r="r" b="b"/>
              <a:pathLst>
                <a:path w="11401425" h="2994660">
                  <a:moveTo>
                    <a:pt x="11401044" y="0"/>
                  </a:moveTo>
                  <a:lnTo>
                    <a:pt x="0" y="0"/>
                  </a:lnTo>
                  <a:lnTo>
                    <a:pt x="0" y="2994660"/>
                  </a:lnTo>
                  <a:lnTo>
                    <a:pt x="11401044" y="2994660"/>
                  </a:lnTo>
                  <a:lnTo>
                    <a:pt x="11401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475" y="1310640"/>
              <a:ext cx="11401425" cy="2994660"/>
            </a:xfrm>
            <a:custGeom>
              <a:avLst/>
              <a:gdLst/>
              <a:ahLst/>
              <a:cxnLst/>
              <a:rect l="l" t="t" r="r" b="b"/>
              <a:pathLst>
                <a:path w="11401425" h="2994660">
                  <a:moveTo>
                    <a:pt x="0" y="2994660"/>
                  </a:moveTo>
                  <a:lnTo>
                    <a:pt x="11401044" y="2994660"/>
                  </a:lnTo>
                  <a:lnTo>
                    <a:pt x="11401044" y="0"/>
                  </a:lnTo>
                  <a:lnTo>
                    <a:pt x="0" y="0"/>
                  </a:lnTo>
                  <a:lnTo>
                    <a:pt x="0" y="29946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9475" y="2334767"/>
              <a:ext cx="11433175" cy="3988435"/>
            </a:xfrm>
            <a:custGeom>
              <a:avLst/>
              <a:gdLst/>
              <a:ahLst/>
              <a:cxnLst/>
              <a:rect l="l" t="t" r="r" b="b"/>
              <a:pathLst>
                <a:path w="11433175" h="3988435">
                  <a:moveTo>
                    <a:pt x="11433048" y="0"/>
                  </a:moveTo>
                  <a:lnTo>
                    <a:pt x="0" y="0"/>
                  </a:lnTo>
                  <a:lnTo>
                    <a:pt x="0" y="3988308"/>
                  </a:lnTo>
                  <a:lnTo>
                    <a:pt x="11433048" y="3988308"/>
                  </a:lnTo>
                  <a:lnTo>
                    <a:pt x="11433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475" y="2334767"/>
              <a:ext cx="11433175" cy="3988435"/>
            </a:xfrm>
            <a:custGeom>
              <a:avLst/>
              <a:gdLst/>
              <a:ahLst/>
              <a:cxnLst/>
              <a:rect l="l" t="t" r="r" b="b"/>
              <a:pathLst>
                <a:path w="11433175" h="3988435">
                  <a:moveTo>
                    <a:pt x="0" y="3988308"/>
                  </a:moveTo>
                  <a:lnTo>
                    <a:pt x="11433048" y="3988308"/>
                  </a:lnTo>
                  <a:lnTo>
                    <a:pt x="11433048" y="0"/>
                  </a:lnTo>
                  <a:lnTo>
                    <a:pt x="0" y="0"/>
                  </a:lnTo>
                  <a:lnTo>
                    <a:pt x="0" y="3988308"/>
                  </a:lnTo>
                  <a:close/>
                </a:path>
                <a:path w="11433175" h="3988435">
                  <a:moveTo>
                    <a:pt x="1536192" y="2514600"/>
                  </a:moveTo>
                  <a:lnTo>
                    <a:pt x="4931664" y="2514600"/>
                  </a:lnTo>
                  <a:lnTo>
                    <a:pt x="4931664" y="2331720"/>
                  </a:lnTo>
                  <a:lnTo>
                    <a:pt x="1536192" y="2331720"/>
                  </a:lnTo>
                  <a:lnTo>
                    <a:pt x="1536192" y="2514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475" y="1274063"/>
              <a:ext cx="11550396" cy="21686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475" y="3378707"/>
              <a:ext cx="11550396" cy="29611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2219" y="1711452"/>
              <a:ext cx="1269479" cy="12679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693600" y="2162536"/>
              <a:ext cx="515620" cy="370840"/>
            </a:xfrm>
            <a:custGeom>
              <a:avLst/>
              <a:gdLst/>
              <a:ahLst/>
              <a:cxnLst/>
              <a:rect l="l" t="t" r="r" b="b"/>
              <a:pathLst>
                <a:path w="515620" h="370839">
                  <a:moveTo>
                    <a:pt x="5530" y="177376"/>
                  </a:moveTo>
                  <a:lnTo>
                    <a:pt x="0" y="183324"/>
                  </a:lnTo>
                  <a:lnTo>
                    <a:pt x="382" y="191154"/>
                  </a:lnTo>
                  <a:lnTo>
                    <a:pt x="8597" y="197982"/>
                  </a:lnTo>
                  <a:lnTo>
                    <a:pt x="363433" y="370759"/>
                  </a:lnTo>
                  <a:lnTo>
                    <a:pt x="370788" y="368082"/>
                  </a:lnTo>
                  <a:lnTo>
                    <a:pt x="375107" y="358461"/>
                  </a:lnTo>
                  <a:lnTo>
                    <a:pt x="374999" y="354525"/>
                  </a:lnTo>
                  <a:lnTo>
                    <a:pt x="312635" y="229738"/>
                  </a:lnTo>
                  <a:lnTo>
                    <a:pt x="515511" y="228325"/>
                  </a:lnTo>
                  <a:lnTo>
                    <a:pt x="513103" y="138832"/>
                  </a:lnTo>
                  <a:lnTo>
                    <a:pt x="310078" y="140297"/>
                  </a:lnTo>
                  <a:lnTo>
                    <a:pt x="366832" y="12058"/>
                  </a:lnTo>
                  <a:lnTo>
                    <a:pt x="364072" y="4631"/>
                  </a:lnTo>
                  <a:lnTo>
                    <a:pt x="354325" y="0"/>
                  </a:lnTo>
                  <a:lnTo>
                    <a:pt x="350296" y="28"/>
                  </a:lnTo>
                  <a:lnTo>
                    <a:pt x="5530" y="177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93600" y="2162536"/>
              <a:ext cx="515620" cy="370840"/>
            </a:xfrm>
            <a:custGeom>
              <a:avLst/>
              <a:gdLst/>
              <a:ahLst/>
              <a:cxnLst/>
              <a:rect l="l" t="t" r="r" b="b"/>
              <a:pathLst>
                <a:path w="515620" h="370839">
                  <a:moveTo>
                    <a:pt x="513103" y="138832"/>
                  </a:moveTo>
                  <a:lnTo>
                    <a:pt x="310078" y="140297"/>
                  </a:lnTo>
                  <a:lnTo>
                    <a:pt x="363989" y="18247"/>
                  </a:lnTo>
                  <a:lnTo>
                    <a:pt x="366832" y="12058"/>
                  </a:lnTo>
                  <a:lnTo>
                    <a:pt x="364072" y="4631"/>
                  </a:lnTo>
                  <a:lnTo>
                    <a:pt x="357815" y="1659"/>
                  </a:lnTo>
                  <a:lnTo>
                    <a:pt x="354325" y="0"/>
                  </a:lnTo>
                  <a:lnTo>
                    <a:pt x="350296" y="28"/>
                  </a:lnTo>
                  <a:lnTo>
                    <a:pt x="7840" y="175924"/>
                  </a:lnTo>
                  <a:lnTo>
                    <a:pt x="0" y="183324"/>
                  </a:lnTo>
                  <a:lnTo>
                    <a:pt x="382" y="191154"/>
                  </a:lnTo>
                  <a:lnTo>
                    <a:pt x="5446" y="195843"/>
                  </a:lnTo>
                  <a:lnTo>
                    <a:pt x="6379" y="196711"/>
                  </a:lnTo>
                  <a:lnTo>
                    <a:pt x="7447" y="197433"/>
                  </a:lnTo>
                  <a:lnTo>
                    <a:pt x="8597" y="197982"/>
                  </a:lnTo>
                  <a:lnTo>
                    <a:pt x="357152" y="367838"/>
                  </a:lnTo>
                  <a:lnTo>
                    <a:pt x="363433" y="370759"/>
                  </a:lnTo>
                  <a:lnTo>
                    <a:pt x="370788" y="368082"/>
                  </a:lnTo>
                  <a:lnTo>
                    <a:pt x="373580" y="361868"/>
                  </a:lnTo>
                  <a:lnTo>
                    <a:pt x="375107" y="358461"/>
                  </a:lnTo>
                  <a:lnTo>
                    <a:pt x="374999" y="354525"/>
                  </a:lnTo>
                  <a:lnTo>
                    <a:pt x="373285" y="351140"/>
                  </a:lnTo>
                  <a:lnTo>
                    <a:pt x="312635" y="229738"/>
                  </a:lnTo>
                  <a:lnTo>
                    <a:pt x="515511" y="228325"/>
                  </a:lnTo>
                  <a:lnTo>
                    <a:pt x="513103" y="138832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6412" y="1717535"/>
              <a:ext cx="3624834" cy="1259598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221218" y="1829816"/>
            <a:ext cx="2018664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Calibri"/>
                <a:cs typeface="Calibri"/>
              </a:rPr>
              <a:t>Enter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a</a:t>
            </a:r>
            <a:r>
              <a:rPr sz="2000" b="0" spc="-4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valid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spc="-20" dirty="0">
                <a:latin typeface="Calibri"/>
                <a:cs typeface="Calibri"/>
              </a:rPr>
              <a:t>phone </a:t>
            </a:r>
            <a:r>
              <a:rPr sz="2000" b="0" spc="-10" dirty="0">
                <a:latin typeface="Calibri"/>
                <a:cs typeface="Calibri"/>
              </a:rPr>
              <a:t>number—</a:t>
            </a:r>
            <a:r>
              <a:rPr sz="2000" b="0" dirty="0">
                <a:latin typeface="Calibri"/>
                <a:cs typeface="Calibri"/>
              </a:rPr>
              <a:t>does</a:t>
            </a:r>
            <a:r>
              <a:rPr sz="2000" b="0" spc="20" dirty="0">
                <a:latin typeface="Calibri"/>
                <a:cs typeface="Calibri"/>
              </a:rPr>
              <a:t> </a:t>
            </a:r>
            <a:r>
              <a:rPr sz="2000" b="0" spc="-25" dirty="0">
                <a:latin typeface="Calibri"/>
                <a:cs typeface="Calibri"/>
              </a:rPr>
              <a:t>not </a:t>
            </a:r>
            <a:r>
              <a:rPr sz="2000" b="0" dirty="0">
                <a:latin typeface="Calibri"/>
                <a:cs typeface="Calibri"/>
              </a:rPr>
              <a:t>have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to</a:t>
            </a:r>
            <a:r>
              <a:rPr sz="2000" b="0" spc="-3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be</a:t>
            </a:r>
            <a:r>
              <a:rPr sz="2000" b="0" spc="-4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a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spc="-25" dirty="0">
                <a:latin typeface="Calibri"/>
                <a:cs typeface="Calibri"/>
              </a:rPr>
              <a:t>DSN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87680" y="2043683"/>
            <a:ext cx="10239375" cy="2413000"/>
            <a:chOff x="487680" y="2043683"/>
            <a:chExt cx="10239375" cy="241300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7580" y="2043683"/>
              <a:ext cx="813841" cy="5715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367397" y="2101722"/>
              <a:ext cx="699135" cy="461009"/>
            </a:xfrm>
            <a:custGeom>
              <a:avLst/>
              <a:gdLst/>
              <a:ahLst/>
              <a:cxnLst/>
              <a:rect l="l" t="t" r="r" b="b"/>
              <a:pathLst>
                <a:path w="699134" h="461010">
                  <a:moveTo>
                    <a:pt x="581659" y="0"/>
                  </a:moveTo>
                  <a:lnTo>
                    <a:pt x="527986" y="4117"/>
                  </a:lnTo>
                  <a:lnTo>
                    <a:pt x="481266" y="16462"/>
                  </a:lnTo>
                  <a:lnTo>
                    <a:pt x="441499" y="37022"/>
                  </a:lnTo>
                  <a:lnTo>
                    <a:pt x="408685" y="65786"/>
                  </a:lnTo>
                  <a:lnTo>
                    <a:pt x="382998" y="102141"/>
                  </a:lnTo>
                  <a:lnTo>
                    <a:pt x="364680" y="145319"/>
                  </a:lnTo>
                  <a:lnTo>
                    <a:pt x="353679" y="195445"/>
                  </a:lnTo>
                  <a:lnTo>
                    <a:pt x="350011" y="252475"/>
                  </a:lnTo>
                  <a:lnTo>
                    <a:pt x="352895" y="299313"/>
                  </a:lnTo>
                  <a:lnTo>
                    <a:pt x="361553" y="340566"/>
                  </a:lnTo>
                  <a:lnTo>
                    <a:pt x="375997" y="376223"/>
                  </a:lnTo>
                  <a:lnTo>
                    <a:pt x="421743" y="430109"/>
                  </a:lnTo>
                  <a:lnTo>
                    <a:pt x="487465" y="457350"/>
                  </a:lnTo>
                  <a:lnTo>
                    <a:pt x="527684" y="460755"/>
                  </a:lnTo>
                  <a:lnTo>
                    <a:pt x="552948" y="459495"/>
                  </a:lnTo>
                  <a:lnTo>
                    <a:pt x="598425" y="449451"/>
                  </a:lnTo>
                  <a:lnTo>
                    <a:pt x="636904" y="429595"/>
                  </a:lnTo>
                  <a:lnTo>
                    <a:pt x="666623" y="400881"/>
                  </a:lnTo>
                  <a:lnTo>
                    <a:pt x="687054" y="363882"/>
                  </a:lnTo>
                  <a:lnTo>
                    <a:pt x="687454" y="362585"/>
                  </a:lnTo>
                  <a:lnTo>
                    <a:pt x="523239" y="362585"/>
                  </a:lnTo>
                  <a:lnTo>
                    <a:pt x="507644" y="358344"/>
                  </a:lnTo>
                  <a:lnTo>
                    <a:pt x="496490" y="345614"/>
                  </a:lnTo>
                  <a:lnTo>
                    <a:pt x="489789" y="324383"/>
                  </a:lnTo>
                  <a:lnTo>
                    <a:pt x="487552" y="294639"/>
                  </a:lnTo>
                  <a:lnTo>
                    <a:pt x="487552" y="250062"/>
                  </a:lnTo>
                  <a:lnTo>
                    <a:pt x="494601" y="248229"/>
                  </a:lnTo>
                  <a:lnTo>
                    <a:pt x="501459" y="246919"/>
                  </a:lnTo>
                  <a:lnTo>
                    <a:pt x="508126" y="246133"/>
                  </a:lnTo>
                  <a:lnTo>
                    <a:pt x="514603" y="245872"/>
                  </a:lnTo>
                  <a:lnTo>
                    <a:pt x="692614" y="245872"/>
                  </a:lnTo>
                  <a:lnTo>
                    <a:pt x="690268" y="236420"/>
                  </a:lnTo>
                  <a:lnTo>
                    <a:pt x="683768" y="219201"/>
                  </a:lnTo>
                  <a:lnTo>
                    <a:pt x="675288" y="203702"/>
                  </a:lnTo>
                  <a:lnTo>
                    <a:pt x="664892" y="189976"/>
                  </a:lnTo>
                  <a:lnTo>
                    <a:pt x="655339" y="180721"/>
                  </a:lnTo>
                  <a:lnTo>
                    <a:pt x="490220" y="180721"/>
                  </a:lnTo>
                  <a:lnTo>
                    <a:pt x="492341" y="165885"/>
                  </a:lnTo>
                  <a:lnTo>
                    <a:pt x="507474" y="125545"/>
                  </a:lnTo>
                  <a:lnTo>
                    <a:pt x="547465" y="103743"/>
                  </a:lnTo>
                  <a:lnTo>
                    <a:pt x="572388" y="101853"/>
                  </a:lnTo>
                  <a:lnTo>
                    <a:pt x="667638" y="101853"/>
                  </a:lnTo>
                  <a:lnTo>
                    <a:pt x="667638" y="10667"/>
                  </a:lnTo>
                  <a:lnTo>
                    <a:pt x="628776" y="3175"/>
                  </a:lnTo>
                  <a:lnTo>
                    <a:pt x="592968" y="192"/>
                  </a:lnTo>
                  <a:lnTo>
                    <a:pt x="581659" y="0"/>
                  </a:lnTo>
                  <a:close/>
                </a:path>
                <a:path w="699134" h="461010">
                  <a:moveTo>
                    <a:pt x="692614" y="245872"/>
                  </a:moveTo>
                  <a:lnTo>
                    <a:pt x="514603" y="245872"/>
                  </a:lnTo>
                  <a:lnTo>
                    <a:pt x="534939" y="249493"/>
                  </a:lnTo>
                  <a:lnTo>
                    <a:pt x="549465" y="260365"/>
                  </a:lnTo>
                  <a:lnTo>
                    <a:pt x="558180" y="278501"/>
                  </a:lnTo>
                  <a:lnTo>
                    <a:pt x="561085" y="303911"/>
                  </a:lnTo>
                  <a:lnTo>
                    <a:pt x="560536" y="318345"/>
                  </a:lnTo>
                  <a:lnTo>
                    <a:pt x="558879" y="330612"/>
                  </a:lnTo>
                  <a:lnTo>
                    <a:pt x="556150" y="340566"/>
                  </a:lnTo>
                  <a:lnTo>
                    <a:pt x="556103" y="340737"/>
                  </a:lnTo>
                  <a:lnTo>
                    <a:pt x="523239" y="362585"/>
                  </a:lnTo>
                  <a:lnTo>
                    <a:pt x="687454" y="362585"/>
                  </a:lnTo>
                  <a:lnTo>
                    <a:pt x="693483" y="343026"/>
                  </a:lnTo>
                  <a:lnTo>
                    <a:pt x="697341" y="320742"/>
                  </a:lnTo>
                  <a:lnTo>
                    <a:pt x="698504" y="299313"/>
                  </a:lnTo>
                  <a:lnTo>
                    <a:pt x="698523" y="294639"/>
                  </a:lnTo>
                  <a:lnTo>
                    <a:pt x="697698" y="275334"/>
                  </a:lnTo>
                  <a:lnTo>
                    <a:pt x="694912" y="255127"/>
                  </a:lnTo>
                  <a:lnTo>
                    <a:pt x="692679" y="246133"/>
                  </a:lnTo>
                  <a:lnTo>
                    <a:pt x="692614" y="245872"/>
                  </a:lnTo>
                  <a:close/>
                </a:path>
                <a:path w="699134" h="461010">
                  <a:moveTo>
                    <a:pt x="567054" y="149478"/>
                  </a:moveTo>
                  <a:lnTo>
                    <a:pt x="528320" y="155955"/>
                  </a:lnTo>
                  <a:lnTo>
                    <a:pt x="490220" y="180721"/>
                  </a:lnTo>
                  <a:lnTo>
                    <a:pt x="655339" y="180721"/>
                  </a:lnTo>
                  <a:lnTo>
                    <a:pt x="622419" y="159819"/>
                  </a:lnTo>
                  <a:lnTo>
                    <a:pt x="567054" y="149478"/>
                  </a:lnTo>
                  <a:close/>
                </a:path>
                <a:path w="699134" h="461010">
                  <a:moveTo>
                    <a:pt x="667638" y="101853"/>
                  </a:moveTo>
                  <a:lnTo>
                    <a:pt x="572388" y="101853"/>
                  </a:lnTo>
                  <a:lnTo>
                    <a:pt x="581981" y="102141"/>
                  </a:lnTo>
                  <a:lnTo>
                    <a:pt x="592073" y="103012"/>
                  </a:lnTo>
                  <a:lnTo>
                    <a:pt x="634825" y="112077"/>
                  </a:lnTo>
                  <a:lnTo>
                    <a:pt x="653414" y="119125"/>
                  </a:lnTo>
                  <a:lnTo>
                    <a:pt x="667638" y="119125"/>
                  </a:lnTo>
                  <a:lnTo>
                    <a:pt x="667638" y="101853"/>
                  </a:lnTo>
                  <a:close/>
                </a:path>
                <a:path w="699134" h="461010">
                  <a:moveTo>
                    <a:pt x="314325" y="338709"/>
                  </a:moveTo>
                  <a:lnTo>
                    <a:pt x="0" y="338709"/>
                  </a:lnTo>
                  <a:lnTo>
                    <a:pt x="0" y="451230"/>
                  </a:lnTo>
                  <a:lnTo>
                    <a:pt x="314325" y="451230"/>
                  </a:lnTo>
                  <a:lnTo>
                    <a:pt x="314325" y="338709"/>
                  </a:lnTo>
                  <a:close/>
                </a:path>
                <a:path w="699134" h="461010">
                  <a:moveTo>
                    <a:pt x="231901" y="7112"/>
                  </a:moveTo>
                  <a:lnTo>
                    <a:pt x="107187" y="7112"/>
                  </a:lnTo>
                  <a:lnTo>
                    <a:pt x="104878" y="21044"/>
                  </a:lnTo>
                  <a:lnTo>
                    <a:pt x="99853" y="32750"/>
                  </a:lnTo>
                  <a:lnTo>
                    <a:pt x="67704" y="54957"/>
                  </a:lnTo>
                  <a:lnTo>
                    <a:pt x="26886" y="61192"/>
                  </a:lnTo>
                  <a:lnTo>
                    <a:pt x="0" y="61975"/>
                  </a:lnTo>
                  <a:lnTo>
                    <a:pt x="0" y="164337"/>
                  </a:lnTo>
                  <a:lnTo>
                    <a:pt x="94106" y="164337"/>
                  </a:lnTo>
                  <a:lnTo>
                    <a:pt x="94106" y="338709"/>
                  </a:lnTo>
                  <a:lnTo>
                    <a:pt x="231901" y="338709"/>
                  </a:lnTo>
                  <a:lnTo>
                    <a:pt x="231901" y="711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0377" y="2343022"/>
              <a:ext cx="82676" cy="12585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367397" y="2101722"/>
              <a:ext cx="699135" cy="461009"/>
            </a:xfrm>
            <a:custGeom>
              <a:avLst/>
              <a:gdLst/>
              <a:ahLst/>
              <a:cxnLst/>
              <a:rect l="l" t="t" r="r" b="b"/>
              <a:pathLst>
                <a:path w="699134" h="461010">
                  <a:moveTo>
                    <a:pt x="107187" y="7112"/>
                  </a:moveTo>
                  <a:lnTo>
                    <a:pt x="231901" y="7112"/>
                  </a:lnTo>
                  <a:lnTo>
                    <a:pt x="231901" y="338709"/>
                  </a:lnTo>
                  <a:lnTo>
                    <a:pt x="314325" y="338709"/>
                  </a:lnTo>
                  <a:lnTo>
                    <a:pt x="314325" y="451230"/>
                  </a:lnTo>
                  <a:lnTo>
                    <a:pt x="0" y="451230"/>
                  </a:lnTo>
                  <a:lnTo>
                    <a:pt x="0" y="338709"/>
                  </a:lnTo>
                  <a:lnTo>
                    <a:pt x="94106" y="338709"/>
                  </a:lnTo>
                  <a:lnTo>
                    <a:pt x="94106" y="164337"/>
                  </a:lnTo>
                  <a:lnTo>
                    <a:pt x="0" y="164337"/>
                  </a:lnTo>
                  <a:lnTo>
                    <a:pt x="0" y="61975"/>
                  </a:lnTo>
                  <a:lnTo>
                    <a:pt x="26886" y="61192"/>
                  </a:lnTo>
                  <a:lnTo>
                    <a:pt x="49450" y="58848"/>
                  </a:lnTo>
                  <a:lnTo>
                    <a:pt x="92114" y="42241"/>
                  </a:lnTo>
                  <a:lnTo>
                    <a:pt x="104878" y="21044"/>
                  </a:lnTo>
                  <a:lnTo>
                    <a:pt x="107187" y="7112"/>
                  </a:lnTo>
                  <a:close/>
                </a:path>
                <a:path w="699134" h="461010">
                  <a:moveTo>
                    <a:pt x="581659" y="0"/>
                  </a:moveTo>
                  <a:lnTo>
                    <a:pt x="628776" y="3175"/>
                  </a:lnTo>
                  <a:lnTo>
                    <a:pt x="667638" y="10667"/>
                  </a:lnTo>
                  <a:lnTo>
                    <a:pt x="667638" y="119125"/>
                  </a:lnTo>
                  <a:lnTo>
                    <a:pt x="653414" y="119125"/>
                  </a:lnTo>
                  <a:lnTo>
                    <a:pt x="644435" y="115411"/>
                  </a:lnTo>
                  <a:lnTo>
                    <a:pt x="634825" y="112077"/>
                  </a:lnTo>
                  <a:lnTo>
                    <a:pt x="592073" y="103012"/>
                  </a:lnTo>
                  <a:lnTo>
                    <a:pt x="572388" y="101853"/>
                  </a:lnTo>
                  <a:lnTo>
                    <a:pt x="559248" y="102328"/>
                  </a:lnTo>
                  <a:lnTo>
                    <a:pt x="520201" y="113682"/>
                  </a:lnTo>
                  <a:lnTo>
                    <a:pt x="495093" y="153003"/>
                  </a:lnTo>
                  <a:lnTo>
                    <a:pt x="490220" y="180721"/>
                  </a:lnTo>
                  <a:lnTo>
                    <a:pt x="500316" y="172333"/>
                  </a:lnTo>
                  <a:lnTo>
                    <a:pt x="510031" y="165433"/>
                  </a:lnTo>
                  <a:lnTo>
                    <a:pt x="546782" y="151098"/>
                  </a:lnTo>
                  <a:lnTo>
                    <a:pt x="586795" y="150623"/>
                  </a:lnTo>
                  <a:lnTo>
                    <a:pt x="638301" y="167893"/>
                  </a:lnTo>
                  <a:lnTo>
                    <a:pt x="675288" y="203702"/>
                  </a:lnTo>
                  <a:lnTo>
                    <a:pt x="694912" y="255127"/>
                  </a:lnTo>
                  <a:lnTo>
                    <a:pt x="698626" y="297052"/>
                  </a:lnTo>
                  <a:lnTo>
                    <a:pt x="697341" y="320742"/>
                  </a:lnTo>
                  <a:lnTo>
                    <a:pt x="687054" y="363882"/>
                  </a:lnTo>
                  <a:lnTo>
                    <a:pt x="666623" y="400881"/>
                  </a:lnTo>
                  <a:lnTo>
                    <a:pt x="636904" y="429595"/>
                  </a:lnTo>
                  <a:lnTo>
                    <a:pt x="598425" y="449451"/>
                  </a:lnTo>
                  <a:lnTo>
                    <a:pt x="552948" y="459495"/>
                  </a:lnTo>
                  <a:lnTo>
                    <a:pt x="527684" y="460755"/>
                  </a:lnTo>
                  <a:lnTo>
                    <a:pt x="487465" y="457350"/>
                  </a:lnTo>
                  <a:lnTo>
                    <a:pt x="421743" y="430109"/>
                  </a:lnTo>
                  <a:lnTo>
                    <a:pt x="375997" y="376223"/>
                  </a:lnTo>
                  <a:lnTo>
                    <a:pt x="361553" y="340566"/>
                  </a:lnTo>
                  <a:lnTo>
                    <a:pt x="352895" y="299313"/>
                  </a:lnTo>
                  <a:lnTo>
                    <a:pt x="350011" y="252475"/>
                  </a:lnTo>
                  <a:lnTo>
                    <a:pt x="353679" y="195445"/>
                  </a:lnTo>
                  <a:lnTo>
                    <a:pt x="364680" y="145319"/>
                  </a:lnTo>
                  <a:lnTo>
                    <a:pt x="383016" y="102100"/>
                  </a:lnTo>
                  <a:lnTo>
                    <a:pt x="408685" y="65786"/>
                  </a:lnTo>
                  <a:lnTo>
                    <a:pt x="441499" y="37022"/>
                  </a:lnTo>
                  <a:lnTo>
                    <a:pt x="481266" y="16462"/>
                  </a:lnTo>
                  <a:lnTo>
                    <a:pt x="527986" y="4117"/>
                  </a:lnTo>
                  <a:lnTo>
                    <a:pt x="581659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7680" y="3419855"/>
              <a:ext cx="6739255" cy="797560"/>
            </a:xfrm>
            <a:custGeom>
              <a:avLst/>
              <a:gdLst/>
              <a:ahLst/>
              <a:cxnLst/>
              <a:rect l="l" t="t" r="r" b="b"/>
              <a:pathLst>
                <a:path w="6739255" h="797560">
                  <a:moveTo>
                    <a:pt x="6739128" y="0"/>
                  </a:moveTo>
                  <a:lnTo>
                    <a:pt x="0" y="0"/>
                  </a:lnTo>
                  <a:lnTo>
                    <a:pt x="0" y="797052"/>
                  </a:lnTo>
                  <a:lnTo>
                    <a:pt x="6739128" y="797052"/>
                  </a:lnTo>
                  <a:lnTo>
                    <a:pt x="6739128" y="0"/>
                  </a:lnTo>
                  <a:close/>
                </a:path>
              </a:pathLst>
            </a:custGeom>
            <a:solidFill>
              <a:srgbClr val="FFFF00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81215" y="3188208"/>
              <a:ext cx="1267968" cy="126796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042216" y="3638783"/>
              <a:ext cx="515620" cy="370840"/>
            </a:xfrm>
            <a:custGeom>
              <a:avLst/>
              <a:gdLst/>
              <a:ahLst/>
              <a:cxnLst/>
              <a:rect l="l" t="t" r="r" b="b"/>
              <a:pathLst>
                <a:path w="515620" h="370839">
                  <a:moveTo>
                    <a:pt x="5530" y="177376"/>
                  </a:moveTo>
                  <a:lnTo>
                    <a:pt x="0" y="183324"/>
                  </a:lnTo>
                  <a:lnTo>
                    <a:pt x="382" y="191154"/>
                  </a:lnTo>
                  <a:lnTo>
                    <a:pt x="8597" y="197982"/>
                  </a:lnTo>
                  <a:lnTo>
                    <a:pt x="363433" y="370759"/>
                  </a:lnTo>
                  <a:lnTo>
                    <a:pt x="370788" y="368082"/>
                  </a:lnTo>
                  <a:lnTo>
                    <a:pt x="375107" y="358461"/>
                  </a:lnTo>
                  <a:lnTo>
                    <a:pt x="374999" y="354525"/>
                  </a:lnTo>
                  <a:lnTo>
                    <a:pt x="312635" y="229738"/>
                  </a:lnTo>
                  <a:lnTo>
                    <a:pt x="515511" y="228325"/>
                  </a:lnTo>
                  <a:lnTo>
                    <a:pt x="513103" y="138832"/>
                  </a:lnTo>
                  <a:lnTo>
                    <a:pt x="310078" y="140297"/>
                  </a:lnTo>
                  <a:lnTo>
                    <a:pt x="366832" y="12058"/>
                  </a:lnTo>
                  <a:lnTo>
                    <a:pt x="364072" y="4631"/>
                  </a:lnTo>
                  <a:lnTo>
                    <a:pt x="354325" y="0"/>
                  </a:lnTo>
                  <a:lnTo>
                    <a:pt x="350296" y="28"/>
                  </a:lnTo>
                  <a:lnTo>
                    <a:pt x="5530" y="177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42216" y="3638783"/>
              <a:ext cx="515620" cy="370840"/>
            </a:xfrm>
            <a:custGeom>
              <a:avLst/>
              <a:gdLst/>
              <a:ahLst/>
              <a:cxnLst/>
              <a:rect l="l" t="t" r="r" b="b"/>
              <a:pathLst>
                <a:path w="515620" h="370839">
                  <a:moveTo>
                    <a:pt x="513103" y="138832"/>
                  </a:moveTo>
                  <a:lnTo>
                    <a:pt x="310078" y="140297"/>
                  </a:lnTo>
                  <a:lnTo>
                    <a:pt x="363989" y="18247"/>
                  </a:lnTo>
                  <a:lnTo>
                    <a:pt x="366832" y="12058"/>
                  </a:lnTo>
                  <a:lnTo>
                    <a:pt x="364072" y="4631"/>
                  </a:lnTo>
                  <a:lnTo>
                    <a:pt x="357815" y="1659"/>
                  </a:lnTo>
                  <a:lnTo>
                    <a:pt x="354325" y="0"/>
                  </a:lnTo>
                  <a:lnTo>
                    <a:pt x="350296" y="28"/>
                  </a:lnTo>
                  <a:lnTo>
                    <a:pt x="7840" y="175924"/>
                  </a:lnTo>
                  <a:lnTo>
                    <a:pt x="0" y="183324"/>
                  </a:lnTo>
                  <a:lnTo>
                    <a:pt x="382" y="191154"/>
                  </a:lnTo>
                  <a:lnTo>
                    <a:pt x="5446" y="195843"/>
                  </a:lnTo>
                  <a:lnTo>
                    <a:pt x="6379" y="196711"/>
                  </a:lnTo>
                  <a:lnTo>
                    <a:pt x="7447" y="197433"/>
                  </a:lnTo>
                  <a:lnTo>
                    <a:pt x="8597" y="197982"/>
                  </a:lnTo>
                  <a:lnTo>
                    <a:pt x="357152" y="367838"/>
                  </a:lnTo>
                  <a:lnTo>
                    <a:pt x="363433" y="370759"/>
                  </a:lnTo>
                  <a:lnTo>
                    <a:pt x="370788" y="368082"/>
                  </a:lnTo>
                  <a:lnTo>
                    <a:pt x="373580" y="361868"/>
                  </a:lnTo>
                  <a:lnTo>
                    <a:pt x="375107" y="358461"/>
                  </a:lnTo>
                  <a:lnTo>
                    <a:pt x="374999" y="354525"/>
                  </a:lnTo>
                  <a:lnTo>
                    <a:pt x="373285" y="351140"/>
                  </a:lnTo>
                  <a:lnTo>
                    <a:pt x="312635" y="229738"/>
                  </a:lnTo>
                  <a:lnTo>
                    <a:pt x="515511" y="228325"/>
                  </a:lnTo>
                  <a:lnTo>
                    <a:pt x="513103" y="138832"/>
                  </a:lnTo>
                </a:path>
              </a:pathLst>
            </a:custGeom>
            <a:ln w="192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59980" y="3360419"/>
              <a:ext cx="3266694" cy="88315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569832" y="3470528"/>
            <a:ext cx="19240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Enter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valid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email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address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636764" y="3543325"/>
            <a:ext cx="810895" cy="556260"/>
            <a:chOff x="7636764" y="3543325"/>
            <a:chExt cx="810895" cy="556260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36764" y="3543325"/>
              <a:ext cx="810755" cy="55623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697089" y="3601974"/>
              <a:ext cx="694690" cy="444500"/>
            </a:xfrm>
            <a:custGeom>
              <a:avLst/>
              <a:gdLst/>
              <a:ahLst/>
              <a:cxnLst/>
              <a:rect l="l" t="t" r="r" b="b"/>
              <a:pathLst>
                <a:path w="694690" h="444500">
                  <a:moveTo>
                    <a:pt x="694181" y="1142"/>
                  </a:moveTo>
                  <a:lnTo>
                    <a:pt x="352805" y="1142"/>
                  </a:lnTo>
                  <a:lnTo>
                    <a:pt x="352805" y="112140"/>
                  </a:lnTo>
                  <a:lnTo>
                    <a:pt x="541781" y="112140"/>
                  </a:lnTo>
                  <a:lnTo>
                    <a:pt x="369696" y="444373"/>
                  </a:lnTo>
                  <a:lnTo>
                    <a:pt x="532510" y="444373"/>
                  </a:lnTo>
                  <a:lnTo>
                    <a:pt x="694181" y="101218"/>
                  </a:lnTo>
                  <a:lnTo>
                    <a:pt x="694181" y="1142"/>
                  </a:lnTo>
                  <a:close/>
                </a:path>
                <a:path w="694690" h="444500">
                  <a:moveTo>
                    <a:pt x="314325" y="331596"/>
                  </a:moveTo>
                  <a:lnTo>
                    <a:pt x="0" y="331596"/>
                  </a:lnTo>
                  <a:lnTo>
                    <a:pt x="0" y="444119"/>
                  </a:lnTo>
                  <a:lnTo>
                    <a:pt x="314325" y="444119"/>
                  </a:lnTo>
                  <a:lnTo>
                    <a:pt x="314325" y="331596"/>
                  </a:lnTo>
                  <a:close/>
                </a:path>
                <a:path w="694690" h="444500">
                  <a:moveTo>
                    <a:pt x="231901" y="0"/>
                  </a:moveTo>
                  <a:lnTo>
                    <a:pt x="107187" y="0"/>
                  </a:lnTo>
                  <a:lnTo>
                    <a:pt x="104951" y="13878"/>
                  </a:lnTo>
                  <a:lnTo>
                    <a:pt x="99964" y="25590"/>
                  </a:lnTo>
                  <a:lnTo>
                    <a:pt x="67812" y="47771"/>
                  </a:lnTo>
                  <a:lnTo>
                    <a:pt x="26906" y="53955"/>
                  </a:lnTo>
                  <a:lnTo>
                    <a:pt x="0" y="54737"/>
                  </a:lnTo>
                  <a:lnTo>
                    <a:pt x="0" y="157099"/>
                  </a:lnTo>
                  <a:lnTo>
                    <a:pt x="94106" y="157099"/>
                  </a:lnTo>
                  <a:lnTo>
                    <a:pt x="94106" y="331596"/>
                  </a:lnTo>
                  <a:lnTo>
                    <a:pt x="231901" y="331596"/>
                  </a:lnTo>
                  <a:lnTo>
                    <a:pt x="2319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97089" y="3601974"/>
              <a:ext cx="694690" cy="444500"/>
            </a:xfrm>
            <a:custGeom>
              <a:avLst/>
              <a:gdLst/>
              <a:ahLst/>
              <a:cxnLst/>
              <a:rect l="l" t="t" r="r" b="b"/>
              <a:pathLst>
                <a:path w="694690" h="444500">
                  <a:moveTo>
                    <a:pt x="352805" y="1142"/>
                  </a:moveTo>
                  <a:lnTo>
                    <a:pt x="694181" y="1142"/>
                  </a:lnTo>
                  <a:lnTo>
                    <a:pt x="694181" y="101218"/>
                  </a:lnTo>
                  <a:lnTo>
                    <a:pt x="532510" y="444373"/>
                  </a:lnTo>
                  <a:lnTo>
                    <a:pt x="369696" y="444373"/>
                  </a:lnTo>
                  <a:lnTo>
                    <a:pt x="541781" y="112140"/>
                  </a:lnTo>
                  <a:lnTo>
                    <a:pt x="352805" y="112140"/>
                  </a:lnTo>
                  <a:lnTo>
                    <a:pt x="352805" y="1142"/>
                  </a:lnTo>
                  <a:close/>
                </a:path>
                <a:path w="694690" h="444500">
                  <a:moveTo>
                    <a:pt x="107187" y="0"/>
                  </a:moveTo>
                  <a:lnTo>
                    <a:pt x="231901" y="0"/>
                  </a:lnTo>
                  <a:lnTo>
                    <a:pt x="231901" y="331596"/>
                  </a:lnTo>
                  <a:lnTo>
                    <a:pt x="314325" y="331596"/>
                  </a:lnTo>
                  <a:lnTo>
                    <a:pt x="314325" y="444119"/>
                  </a:lnTo>
                  <a:lnTo>
                    <a:pt x="0" y="444119"/>
                  </a:lnTo>
                  <a:lnTo>
                    <a:pt x="0" y="331596"/>
                  </a:lnTo>
                  <a:lnTo>
                    <a:pt x="94106" y="331596"/>
                  </a:lnTo>
                  <a:lnTo>
                    <a:pt x="94106" y="157099"/>
                  </a:lnTo>
                  <a:lnTo>
                    <a:pt x="0" y="157099"/>
                  </a:lnTo>
                  <a:lnTo>
                    <a:pt x="0" y="54737"/>
                  </a:lnTo>
                  <a:lnTo>
                    <a:pt x="26906" y="53955"/>
                  </a:lnTo>
                  <a:lnTo>
                    <a:pt x="49514" y="51625"/>
                  </a:lnTo>
                  <a:lnTo>
                    <a:pt x="92239" y="35111"/>
                  </a:lnTo>
                  <a:lnTo>
                    <a:pt x="104951" y="13878"/>
                  </a:lnTo>
                  <a:lnTo>
                    <a:pt x="107187" y="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spc="-25" dirty="0"/>
              <a:t>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332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Times New Roman</vt:lpstr>
      <vt:lpstr>Office Theme</vt:lpstr>
      <vt:lpstr>Creating your RMI Account</vt:lpstr>
      <vt:lpstr>Enter the RMI URL into your browser</vt:lpstr>
      <vt:lpstr>Select your certificate</vt:lpstr>
      <vt:lpstr>Click</vt:lpstr>
      <vt:lpstr>PowerPoint Presentation</vt:lpstr>
      <vt:lpstr>Organization Tier 1</vt:lpstr>
      <vt:lpstr>PowerPoint Presentation</vt:lpstr>
      <vt:lpstr>Enter the Base</vt:lpstr>
      <vt:lpstr>Enter a valid phone number—does not have to be a DSN</vt:lpstr>
      <vt:lpstr>Select Job Function(s)</vt:lpstr>
      <vt:lpstr>Select Basic Account Type</vt:lpstr>
      <vt:lpstr> A new User Agreement is required  every  time  a new RMI role is added to your account.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RMI Account Creation &amp; Management</dc:title>
  <dc:creator>David;Barrett, George E.</dc:creator>
  <cp:lastModifiedBy>Phillips CIV David R</cp:lastModifiedBy>
  <cp:revision>2</cp:revision>
  <dcterms:created xsi:type="dcterms:W3CDTF">2025-05-21T17:03:41Z</dcterms:created>
  <dcterms:modified xsi:type="dcterms:W3CDTF">2025-05-21T17:29:33Z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2025-05-21T00:00:00Z</vt:filetime>
  </property>
  <property fmtid="{D5CDD505-2E9C-101B-9397-08002B2CF9AE}" pid="5" name="Producer">
    <vt:lpwstr>Microsoft® PowerPoint® for Microsoft 365</vt:lpwstr>
  </property>
</Properties>
</file>